
<file path=[Content_Types].xml><?xml version="1.0" encoding="utf-8"?>
<Types xmlns="http://schemas.openxmlformats.org/package/2006/content-types">
  <Default Extension="xml" ContentType="application/vnd.openxmlformats-package.core-properties+xml"/>
  <Default Extension="png" ContentType="image/png"/>
  <Default Extension="svg" ContentType="image/svg+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b014597557a9449b" /><Relationship Type="http://schemas.openxmlformats.org/officeDocument/2006/relationships/extended-properties" Target="/docProps/app.xml" Id="Rd7eb1e3a152e4370" /><Relationship Type="http://schemas.openxmlformats.org/officeDocument/2006/relationships/officeDocument" Target="/ppt/presentation.xml" Id="R0d7e2d59f60843c9" /></Relationships>
</file>

<file path=ppt/presentation.xml><?xml version="1.0" encoding="utf-8"?>
<p:presentation xmlns:p="http://schemas.openxmlformats.org/presentationml/2006/main">
  <p:sldMasterIdLst>
    <p:sldMasterId xmlns:r="http://schemas.openxmlformats.org/officeDocument/2006/relationships" id="2147483648" r:id="Ra72f07364cfe4358"/>
  </p:sldMasterIdLst>
  <p:notesMasterIdLst>
    <p:notesMasterId xmlns:r="http://schemas.openxmlformats.org/officeDocument/2006/relationships" r:id="R07ca779ea12a404e"/>
  </p:notesMasterIdLst>
  <p:sldIdLst>
    <p:sldId xmlns:r="http://schemas.openxmlformats.org/officeDocument/2006/relationships" id="256" r:id="Rc95c29e784484aec"/>
    <p:sldId xmlns:r="http://schemas.openxmlformats.org/officeDocument/2006/relationships" id="257" r:id="R3f8a0fd0300e493b"/>
    <p:sldId xmlns:r="http://schemas.openxmlformats.org/officeDocument/2006/relationships" id="258" r:id="R5af5c10b34704c39"/>
    <p:sldId xmlns:r="http://schemas.openxmlformats.org/officeDocument/2006/relationships" id="259" r:id="R3f283145053b4448"/>
    <p:sldId xmlns:r="http://schemas.openxmlformats.org/officeDocument/2006/relationships" id="260" r:id="R47f076c3f5dd43ab"/>
    <p:sldId xmlns:r="http://schemas.openxmlformats.org/officeDocument/2006/relationships" id="261" r:id="R7a19b75b4f7b42d2"/>
    <p:sldId xmlns:r="http://schemas.openxmlformats.org/officeDocument/2006/relationships" id="262" r:id="Rf5362612b0d24686"/>
    <p:sldId xmlns:r="http://schemas.openxmlformats.org/officeDocument/2006/relationships" id="263" r:id="Rcc00b6a2d27940d3"/>
    <p:sldId xmlns:r="http://schemas.openxmlformats.org/officeDocument/2006/relationships" id="264" r:id="R05aaa527fc794e74"/>
    <p:sldId xmlns:r="http://schemas.openxmlformats.org/officeDocument/2006/relationships" id="265" r:id="Rc7a5182a56714fdc"/>
    <p:sldId xmlns:r="http://schemas.openxmlformats.org/officeDocument/2006/relationships" id="266" r:id="Rfafe522b28af47fd"/>
    <p:sldId xmlns:r="http://schemas.openxmlformats.org/officeDocument/2006/relationships" id="267" r:id="R23e3e114f2b24536"/>
    <p:sldId xmlns:r="http://schemas.openxmlformats.org/officeDocument/2006/relationships" id="268" r:id="R74d9303b7c264fa0"/>
    <p:sldId xmlns:r="http://schemas.openxmlformats.org/officeDocument/2006/relationships" id="269" r:id="R8a4b8e76f4304a49"/>
    <p:sldId xmlns:r="http://schemas.openxmlformats.org/officeDocument/2006/relationships" id="270" r:id="R6484add7d7834d7a"/>
    <p:sldId xmlns:r="http://schemas.openxmlformats.org/officeDocument/2006/relationships" id="271" r:id="Rc205fd0795b04c2b"/>
    <p:sldId xmlns:r="http://schemas.openxmlformats.org/officeDocument/2006/relationships" id="272" r:id="Rc49e333ad1af4b5f"/>
    <p:sldId xmlns:r="http://schemas.openxmlformats.org/officeDocument/2006/relationships" id="273" r:id="Rcc6697886e4348f6"/>
    <p:sldId xmlns:r="http://schemas.openxmlformats.org/officeDocument/2006/relationships" id="274" r:id="R91bb8712d6444799"/>
    <p:sldId xmlns:r="http://schemas.openxmlformats.org/officeDocument/2006/relationships" id="275" r:id="R000cf91eb6884c9d"/>
    <p:sldId xmlns:r="http://schemas.openxmlformats.org/officeDocument/2006/relationships" id="276" r:id="R806e401d78834e65"/>
    <p:sldId xmlns:r="http://schemas.openxmlformats.org/officeDocument/2006/relationships" id="277" r:id="R7671e91ec7c84b73"/>
    <p:sldId xmlns:r="http://schemas.openxmlformats.org/officeDocument/2006/relationships" id="278" r:id="R5687b66682324f83"/>
    <p:sldId xmlns:r="http://schemas.openxmlformats.org/officeDocument/2006/relationships" id="279" r:id="R8647b76d000f493e"/>
    <p:sldId xmlns:r="http://schemas.openxmlformats.org/officeDocument/2006/relationships" id="280" r:id="R47aa53d431f34316"/>
    <p:sldId xmlns:r="http://schemas.openxmlformats.org/officeDocument/2006/relationships" id="281" r:id="Ref2a346175064937"/>
    <p:sldId xmlns:r="http://schemas.openxmlformats.org/officeDocument/2006/relationships" id="282" r:id="R7ac6ff9788504c67"/>
    <p:sldId xmlns:r="http://schemas.openxmlformats.org/officeDocument/2006/relationships" id="283" r:id="R83ea435eec994bc3"/>
    <p:sldId xmlns:r="http://schemas.openxmlformats.org/officeDocument/2006/relationships" id="284" r:id="Re1d82dce4ea8460c"/>
    <p:sldId xmlns:r="http://schemas.openxmlformats.org/officeDocument/2006/relationships" id="285" r:id="Rb89e7f5e55474153"/>
    <p:sldId xmlns:r="http://schemas.openxmlformats.org/officeDocument/2006/relationships" id="286" r:id="R268d8f2bbdcc49cc"/>
    <p:sldId xmlns:r="http://schemas.openxmlformats.org/officeDocument/2006/relationships" id="287" r:id="R6d065e235e5048f8"/>
    <p:sldId xmlns:r="http://schemas.openxmlformats.org/officeDocument/2006/relationships" id="288" r:id="R82808a4546fe4f83"/>
    <p:sldId xmlns:r="http://schemas.openxmlformats.org/officeDocument/2006/relationships" id="289" r:id="R61f5c367d09e4e4a"/>
    <p:sldId xmlns:r="http://schemas.openxmlformats.org/officeDocument/2006/relationships" id="290" r:id="Rdc9991a314f34eeb"/>
    <p:sldId xmlns:r="http://schemas.openxmlformats.org/officeDocument/2006/relationships" id="291" r:id="Rb8fd97fb338f4119"/>
    <p:sldId xmlns:r="http://schemas.openxmlformats.org/officeDocument/2006/relationships" id="292" r:id="R968f37c3a2014674"/>
    <p:sldId xmlns:r="http://schemas.openxmlformats.org/officeDocument/2006/relationships" id="293" r:id="R81f21800a6874346"/>
    <p:sldId xmlns:r="http://schemas.openxmlformats.org/officeDocument/2006/relationships" id="294" r:id="Rf8f17b5b9c724888"/>
    <p:sldId xmlns:r="http://schemas.openxmlformats.org/officeDocument/2006/relationships" id="295" r:id="R98f1432b78a949bb"/>
    <p:sldId xmlns:r="http://schemas.openxmlformats.org/officeDocument/2006/relationships" id="296" r:id="Rc0962dca65c04873"/>
    <p:sldId xmlns:r="http://schemas.openxmlformats.org/officeDocument/2006/relationships" id="297" r:id="R21645d847b7f4666"/>
    <p:sldId xmlns:r="http://schemas.openxmlformats.org/officeDocument/2006/relationships" id="298" r:id="Re047002bc9e444b8"/>
    <p:sldId xmlns:r="http://schemas.openxmlformats.org/officeDocument/2006/relationships" id="299" r:id="R63eb2509a04c4f95"/>
    <p:sldId xmlns:r="http://schemas.openxmlformats.org/officeDocument/2006/relationships" id="300" r:id="Rde1c4419360f4146"/>
    <p:sldId xmlns:r="http://schemas.openxmlformats.org/officeDocument/2006/relationships" id="301" r:id="R9a5b5c4b949a4874"/>
    <p:sldId xmlns:r="http://schemas.openxmlformats.org/officeDocument/2006/relationships" id="302" r:id="R9c4a246931604dc7"/>
    <p:sldId xmlns:r="http://schemas.openxmlformats.org/officeDocument/2006/relationships" id="303" r:id="R18be6ed293464024"/>
    <p:sldId xmlns:r="http://schemas.openxmlformats.org/officeDocument/2006/relationships" id="304" r:id="R22b7acf67c534332"/>
    <p:sldId xmlns:r="http://schemas.openxmlformats.org/officeDocument/2006/relationships" id="305" r:id="R5d8d777a327e4241"/>
    <p:sldId xmlns:r="http://schemas.openxmlformats.org/officeDocument/2006/relationships" id="306" r:id="R88ca5df9bebf4796"/>
    <p:sldId xmlns:r="http://schemas.openxmlformats.org/officeDocument/2006/relationships" id="307" r:id="R61bb5bf1b832439a"/>
    <p:sldId xmlns:r="http://schemas.openxmlformats.org/officeDocument/2006/relationships" id="308" r:id="Rf30fc6769f1d4ec6"/>
    <p:sldId xmlns:r="http://schemas.openxmlformats.org/officeDocument/2006/relationships" id="309" r:id="R84fe499f94ab489d"/>
    <p:sldId xmlns:r="http://schemas.openxmlformats.org/officeDocument/2006/relationships" id="310" r:id="R58da2c7482ff4288"/>
    <p:sldId xmlns:r="http://schemas.openxmlformats.org/officeDocument/2006/relationships" id="311" r:id="Rfaff5ada9f9b4034"/>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d9027d12d12c4ddb" /><Relationship Type="http://schemas.openxmlformats.org/officeDocument/2006/relationships/slideMaster" Target="/ppt/slideMasters/slideMaster1.xml" Id="Ra72f07364cfe4358" /><Relationship Type="http://schemas.openxmlformats.org/officeDocument/2006/relationships/notesMaster" Target="/ppt/notesMasters/notesMaster1.xml" Id="R07ca779ea12a404e" /><Relationship Type="http://schemas.openxmlformats.org/officeDocument/2006/relationships/presProps" Target="/ppt/presProps.xml" Id="R1e69dd988d08472f" /><Relationship Type="http://schemas.openxmlformats.org/officeDocument/2006/relationships/tableStyles" Target="/ppt/tableStyles.xml" Id="R88de6bfb1310471e" /><Relationship Type="http://schemas.openxmlformats.org/officeDocument/2006/relationships/slide" Target="/ppt/slides/slide1.xml" Id="Rc95c29e784484aec" /><Relationship Type="http://schemas.openxmlformats.org/officeDocument/2006/relationships/slide" Target="/ppt/slides/slide2.xml" Id="R3f8a0fd0300e493b" /><Relationship Type="http://schemas.openxmlformats.org/officeDocument/2006/relationships/slide" Target="/ppt/slides/slide3.xml" Id="R5af5c10b34704c39" /><Relationship Type="http://schemas.openxmlformats.org/officeDocument/2006/relationships/slide" Target="/ppt/slides/slide4.xml" Id="R3f283145053b4448" /><Relationship Type="http://schemas.openxmlformats.org/officeDocument/2006/relationships/slide" Target="/ppt/slides/slide5.xml" Id="R47f076c3f5dd43ab" /><Relationship Type="http://schemas.openxmlformats.org/officeDocument/2006/relationships/slide" Target="/ppt/slides/slide6.xml" Id="R7a19b75b4f7b42d2" /><Relationship Type="http://schemas.openxmlformats.org/officeDocument/2006/relationships/slide" Target="/ppt/slides/slide7.xml" Id="Rf5362612b0d24686" /><Relationship Type="http://schemas.openxmlformats.org/officeDocument/2006/relationships/slide" Target="/ppt/slides/slide8.xml" Id="Rcc00b6a2d27940d3" /><Relationship Type="http://schemas.openxmlformats.org/officeDocument/2006/relationships/slide" Target="/ppt/slides/slide9.xml" Id="R05aaa527fc794e74" /><Relationship Type="http://schemas.openxmlformats.org/officeDocument/2006/relationships/slide" Target="/ppt/slides/slide10.xml" Id="Rc7a5182a56714fdc" /><Relationship Type="http://schemas.openxmlformats.org/officeDocument/2006/relationships/slide" Target="/ppt/slides/slide11.xml" Id="Rfafe522b28af47fd" /><Relationship Type="http://schemas.openxmlformats.org/officeDocument/2006/relationships/slide" Target="/ppt/slides/slide12.xml" Id="R23e3e114f2b24536" /><Relationship Type="http://schemas.openxmlformats.org/officeDocument/2006/relationships/slide" Target="/ppt/slides/slide13.xml" Id="R74d9303b7c264fa0" /><Relationship Type="http://schemas.openxmlformats.org/officeDocument/2006/relationships/slide" Target="/ppt/slides/slide14.xml" Id="R8a4b8e76f4304a49" /><Relationship Type="http://schemas.openxmlformats.org/officeDocument/2006/relationships/slide" Target="/ppt/slides/slide15.xml" Id="R6484add7d7834d7a" /><Relationship Type="http://schemas.openxmlformats.org/officeDocument/2006/relationships/slide" Target="/ppt/slides/slide16.xml" Id="Rc205fd0795b04c2b" /><Relationship Type="http://schemas.openxmlformats.org/officeDocument/2006/relationships/slide" Target="/ppt/slides/slide17.xml" Id="Rc49e333ad1af4b5f" /><Relationship Type="http://schemas.openxmlformats.org/officeDocument/2006/relationships/slide" Target="/ppt/slides/slide18.xml" Id="Rcc6697886e4348f6" /><Relationship Type="http://schemas.openxmlformats.org/officeDocument/2006/relationships/slide" Target="/ppt/slides/slide19.xml" Id="R91bb8712d6444799" /><Relationship Type="http://schemas.openxmlformats.org/officeDocument/2006/relationships/slide" Target="/ppt/slides/slide20.xml" Id="R000cf91eb6884c9d" /><Relationship Type="http://schemas.openxmlformats.org/officeDocument/2006/relationships/slide" Target="/ppt/slides/slide21.xml" Id="R806e401d78834e65" /><Relationship Type="http://schemas.openxmlformats.org/officeDocument/2006/relationships/slide" Target="/ppt/slides/slide22.xml" Id="R7671e91ec7c84b73" /><Relationship Type="http://schemas.openxmlformats.org/officeDocument/2006/relationships/slide" Target="/ppt/slides/slide23.xml" Id="R5687b66682324f83" /><Relationship Type="http://schemas.openxmlformats.org/officeDocument/2006/relationships/slide" Target="/ppt/slides/slide24.xml" Id="R8647b76d000f493e" /><Relationship Type="http://schemas.openxmlformats.org/officeDocument/2006/relationships/slide" Target="/ppt/slides/slide25.xml" Id="R47aa53d431f34316" /><Relationship Type="http://schemas.openxmlformats.org/officeDocument/2006/relationships/slide" Target="/ppt/slides/slide26.xml" Id="Ref2a346175064937" /><Relationship Type="http://schemas.openxmlformats.org/officeDocument/2006/relationships/slide" Target="/ppt/slides/slide27.xml" Id="R7ac6ff9788504c67" /><Relationship Type="http://schemas.openxmlformats.org/officeDocument/2006/relationships/slide" Target="/ppt/slides/slide28.xml" Id="R83ea435eec994bc3" /><Relationship Type="http://schemas.openxmlformats.org/officeDocument/2006/relationships/slide" Target="/ppt/slides/slide29.xml" Id="Re1d82dce4ea8460c" /><Relationship Type="http://schemas.openxmlformats.org/officeDocument/2006/relationships/slide" Target="/ppt/slides/slide30.xml" Id="Rb89e7f5e55474153" /><Relationship Type="http://schemas.openxmlformats.org/officeDocument/2006/relationships/slide" Target="/ppt/slides/slide31.xml" Id="R268d8f2bbdcc49cc" /><Relationship Type="http://schemas.openxmlformats.org/officeDocument/2006/relationships/slide" Target="/ppt/slides/slide32.xml" Id="R6d065e235e5048f8" /><Relationship Type="http://schemas.openxmlformats.org/officeDocument/2006/relationships/slide" Target="/ppt/slides/slide33.xml" Id="R82808a4546fe4f83" /><Relationship Type="http://schemas.openxmlformats.org/officeDocument/2006/relationships/slide" Target="/ppt/slides/slide34.xml" Id="R61f5c367d09e4e4a" /><Relationship Type="http://schemas.openxmlformats.org/officeDocument/2006/relationships/slide" Target="/ppt/slides/slide35.xml" Id="Rdc9991a314f34eeb" /><Relationship Type="http://schemas.openxmlformats.org/officeDocument/2006/relationships/slide" Target="/ppt/slides/slide36.xml" Id="Rb8fd97fb338f4119" /><Relationship Type="http://schemas.openxmlformats.org/officeDocument/2006/relationships/slide" Target="/ppt/slides/slide37.xml" Id="R968f37c3a2014674" /><Relationship Type="http://schemas.openxmlformats.org/officeDocument/2006/relationships/slide" Target="/ppt/slides/slide38.xml" Id="R81f21800a6874346" /><Relationship Type="http://schemas.openxmlformats.org/officeDocument/2006/relationships/slide" Target="/ppt/slides/slide39.xml" Id="Rf8f17b5b9c724888" /><Relationship Type="http://schemas.openxmlformats.org/officeDocument/2006/relationships/slide" Target="/ppt/slides/slide40.xml" Id="R98f1432b78a949bb" /><Relationship Type="http://schemas.openxmlformats.org/officeDocument/2006/relationships/slide" Target="/ppt/slides/slide41.xml" Id="Rc0962dca65c04873" /><Relationship Type="http://schemas.openxmlformats.org/officeDocument/2006/relationships/slide" Target="/ppt/slides/slide42.xml" Id="R21645d847b7f4666" /><Relationship Type="http://schemas.openxmlformats.org/officeDocument/2006/relationships/slide" Target="/ppt/slides/slide43.xml" Id="Re047002bc9e444b8" /><Relationship Type="http://schemas.openxmlformats.org/officeDocument/2006/relationships/slide" Target="/ppt/slides/slide44.xml" Id="R63eb2509a04c4f95" /><Relationship Type="http://schemas.openxmlformats.org/officeDocument/2006/relationships/slide" Target="/ppt/slides/slide45.xml" Id="Rde1c4419360f4146" /><Relationship Type="http://schemas.openxmlformats.org/officeDocument/2006/relationships/slide" Target="/ppt/slides/slide46.xml" Id="R9a5b5c4b949a4874" /><Relationship Type="http://schemas.openxmlformats.org/officeDocument/2006/relationships/slide" Target="/ppt/slides/slide47.xml" Id="R9c4a246931604dc7" /><Relationship Type="http://schemas.openxmlformats.org/officeDocument/2006/relationships/slide" Target="/ppt/slides/slide48.xml" Id="R18be6ed293464024" /><Relationship Type="http://schemas.openxmlformats.org/officeDocument/2006/relationships/slide" Target="/ppt/slides/slide49.xml" Id="R22b7acf67c534332" /><Relationship Type="http://schemas.openxmlformats.org/officeDocument/2006/relationships/slide" Target="/ppt/slides/slide50.xml" Id="R5d8d777a327e4241" /><Relationship Type="http://schemas.openxmlformats.org/officeDocument/2006/relationships/slide" Target="/ppt/slides/slide51.xml" Id="R88ca5df9bebf4796" /><Relationship Type="http://schemas.openxmlformats.org/officeDocument/2006/relationships/slide" Target="/ppt/slides/slide52.xml" Id="R61bb5bf1b832439a" /><Relationship Type="http://schemas.openxmlformats.org/officeDocument/2006/relationships/slide" Target="/ppt/slides/slide53.xml" Id="Rf30fc6769f1d4ec6" /><Relationship Type="http://schemas.openxmlformats.org/officeDocument/2006/relationships/slide" Target="/ppt/slides/slide54.xml" Id="R84fe499f94ab489d" /><Relationship Type="http://schemas.openxmlformats.org/officeDocument/2006/relationships/slide" Target="/ppt/slides/slide55.xml" Id="R58da2c7482ff4288" /><Relationship Type="http://schemas.openxmlformats.org/officeDocument/2006/relationships/slide" Target="/ppt/slides/slide56.xml" Id="Rfaff5ada9f9b4034"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ce3e53d5ed71417b"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713b7cd9e24d4e56" /><Relationship Type="http://schemas.openxmlformats.org/officeDocument/2006/relationships/notesMaster" Target="/ppt/notesMasters/notesMaster1.xml" Id="Rb12f5d11d10c4e95"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c4eaee0520ae4917" /><Relationship Type="http://schemas.openxmlformats.org/officeDocument/2006/relationships/notesMaster" Target="/ppt/notesMasters/notesMaster1.xml" Id="R763ecbbf8a16402f"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a7ffe658ac3d458c" /><Relationship Type="http://schemas.openxmlformats.org/officeDocument/2006/relationships/notesMaster" Target="/ppt/notesMasters/notesMaster1.xml" Id="R35be2eb81be04a6f"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fb4228ac4110432d" /><Relationship Type="http://schemas.openxmlformats.org/officeDocument/2006/relationships/notesMaster" Target="/ppt/notesMasters/notesMaster1.xml" Id="Rddd4fc4abd7f4c07"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68a4c5045ad34caf" /><Relationship Type="http://schemas.openxmlformats.org/officeDocument/2006/relationships/notesMaster" Target="/ppt/notesMasters/notesMaster1.xml" Id="R9de77ac043474a6c"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deef5048f3bd459f" /><Relationship Type="http://schemas.openxmlformats.org/officeDocument/2006/relationships/notesMaster" Target="/ppt/notesMasters/notesMaster1.xml" Id="R04c8f09916c64a0d"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acaf76050c844a25" /><Relationship Type="http://schemas.openxmlformats.org/officeDocument/2006/relationships/notesMaster" Target="/ppt/notesMasters/notesMaster1.xml" Id="R5e364d0bfb6d4149"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57f1c5a7bfc54a05" /><Relationship Type="http://schemas.openxmlformats.org/officeDocument/2006/relationships/notesMaster" Target="/ppt/notesMasters/notesMaster1.xml" Id="Rd5c56ee2042a4d24"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da49abc5d1d94a7b" /><Relationship Type="http://schemas.openxmlformats.org/officeDocument/2006/relationships/notesMaster" Target="/ppt/notesMasters/notesMaster1.xml" Id="Rd3996c752d1a48e0"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a326f62101814c43" /><Relationship Type="http://schemas.openxmlformats.org/officeDocument/2006/relationships/notesMaster" Target="/ppt/notesMasters/notesMaster1.xml" Id="R40dfac2494ee4ff7"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c4d2cff7f117487a" /><Relationship Type="http://schemas.openxmlformats.org/officeDocument/2006/relationships/notesMaster" Target="/ppt/notesMasters/notesMaster1.xml" Id="Re26aadd5e2364be1" /></Relationships>
</file>

<file path=ppt/notesSlides/_rels/notesSlide2.xml.rels>&#65279;<?xml version="1.0" encoding="utf-8"?><Relationships xmlns="http://schemas.openxmlformats.org/package/2006/relationships"><Relationship Type="http://schemas.openxmlformats.org/officeDocument/2006/relationships/slide" Target="/ppt/slides/slide2.xml" Id="Raaa3701d221f49da" /><Relationship Type="http://schemas.openxmlformats.org/officeDocument/2006/relationships/notesMaster" Target="/ppt/notesMasters/notesMaster1.xml" Id="R018343030d074d21"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768a30f029664b6c" /><Relationship Type="http://schemas.openxmlformats.org/officeDocument/2006/relationships/notesMaster" Target="/ppt/notesMasters/notesMaster1.xml" Id="R02a1eb716a5148d1"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6355bb0da47c4cb2" /><Relationship Type="http://schemas.openxmlformats.org/officeDocument/2006/relationships/notesMaster" Target="/ppt/notesMasters/notesMaster1.xml" Id="R36cefd8df0544437"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e24fdd4f0ada48fa" /><Relationship Type="http://schemas.openxmlformats.org/officeDocument/2006/relationships/notesMaster" Target="/ppt/notesMasters/notesMaster1.xml" Id="R6b5f2b4901154258"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9c8f097199f4473b" /><Relationship Type="http://schemas.openxmlformats.org/officeDocument/2006/relationships/notesMaster" Target="/ppt/notesMasters/notesMaster1.xml" Id="Redf648f374f64c41"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fa4efd8370b3495c" /><Relationship Type="http://schemas.openxmlformats.org/officeDocument/2006/relationships/notesMaster" Target="/ppt/notesMasters/notesMaster1.xml" Id="R375728ea9c9e4c47"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8d5453fe3e6d4cd8" /><Relationship Type="http://schemas.openxmlformats.org/officeDocument/2006/relationships/notesMaster" Target="/ppt/notesMasters/notesMaster1.xml" Id="Rb7e745f364534f0d"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35d37ffcc6484ba4" /><Relationship Type="http://schemas.openxmlformats.org/officeDocument/2006/relationships/notesMaster" Target="/ppt/notesMasters/notesMaster1.xml" Id="Rc92fd48a858745a5"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dce0f7b32119481d" /><Relationship Type="http://schemas.openxmlformats.org/officeDocument/2006/relationships/notesMaster" Target="/ppt/notesMasters/notesMaster1.xml" Id="Ra4843f4535b44592"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13d26f352792469c" /><Relationship Type="http://schemas.openxmlformats.org/officeDocument/2006/relationships/notesMaster" Target="/ppt/notesMasters/notesMaster1.xml" Id="R996602367fd94bc4"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10c79bb1a3004a51" /><Relationship Type="http://schemas.openxmlformats.org/officeDocument/2006/relationships/notesMaster" Target="/ppt/notesMasters/notesMaster1.xml" Id="Rb4d17b29626c4f05" /></Relationships>
</file>

<file path=ppt/notesSlides/_rels/notesSlide3.xml.rels>&#65279;<?xml version="1.0" encoding="utf-8"?><Relationships xmlns="http://schemas.openxmlformats.org/package/2006/relationships"><Relationship Type="http://schemas.openxmlformats.org/officeDocument/2006/relationships/slide" Target="/ppt/slides/slide3.xml" Id="R8167705902534315" /><Relationship Type="http://schemas.openxmlformats.org/officeDocument/2006/relationships/notesMaster" Target="/ppt/notesMasters/notesMaster1.xml" Id="Ra54e572810f64ae9"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567b59e5b0934045" /><Relationship Type="http://schemas.openxmlformats.org/officeDocument/2006/relationships/notesMaster" Target="/ppt/notesMasters/notesMaster1.xml" Id="Re3fda7f33e2f4a8d"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f0601a40fadb42a2" /><Relationship Type="http://schemas.openxmlformats.org/officeDocument/2006/relationships/notesMaster" Target="/ppt/notesMasters/notesMaster1.xml" Id="R3ba63685d6ba4767"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0aa1a07c02614ece" /><Relationship Type="http://schemas.openxmlformats.org/officeDocument/2006/relationships/notesMaster" Target="/ppt/notesMasters/notesMaster1.xml" Id="R36e92312f4a34476"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bcd6c46dab15465a" /><Relationship Type="http://schemas.openxmlformats.org/officeDocument/2006/relationships/notesMaster" Target="/ppt/notesMasters/notesMaster1.xml" Id="R10bb3020461f4f2c"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b4357d5b779847fe" /><Relationship Type="http://schemas.openxmlformats.org/officeDocument/2006/relationships/notesMaster" Target="/ppt/notesMasters/notesMaster1.xml" Id="Rd4fe6f1efa6d4197"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c0a475e34e434090" /><Relationship Type="http://schemas.openxmlformats.org/officeDocument/2006/relationships/notesMaster" Target="/ppt/notesMasters/notesMaster1.xml" Id="Rd35dc356120f492a"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c5d065f96d374f79" /><Relationship Type="http://schemas.openxmlformats.org/officeDocument/2006/relationships/notesMaster" Target="/ppt/notesMasters/notesMaster1.xml" Id="R6de1192c572c4efa"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702800016f2a41e2" /><Relationship Type="http://schemas.openxmlformats.org/officeDocument/2006/relationships/notesMaster" Target="/ppt/notesMasters/notesMaster1.xml" Id="R66e996ccc9b84965"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a1c1a92a363a4c3f" /><Relationship Type="http://schemas.openxmlformats.org/officeDocument/2006/relationships/notesMaster" Target="/ppt/notesMasters/notesMaster1.xml" Id="R8a326f128330419b"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8bf6ab8094904b33" /><Relationship Type="http://schemas.openxmlformats.org/officeDocument/2006/relationships/notesMaster" Target="/ppt/notesMasters/notesMaster1.xml" Id="R5fea75d723bb40e7" /></Relationships>
</file>

<file path=ppt/notesSlides/_rels/notesSlide4.xml.rels>&#65279;<?xml version="1.0" encoding="utf-8"?><Relationships xmlns="http://schemas.openxmlformats.org/package/2006/relationships"><Relationship Type="http://schemas.openxmlformats.org/officeDocument/2006/relationships/slide" Target="/ppt/slides/slide4.xml" Id="R43e2b7c6bba548ee" /><Relationship Type="http://schemas.openxmlformats.org/officeDocument/2006/relationships/notesMaster" Target="/ppt/notesMasters/notesMaster1.xml" Id="R9ae425aed37a4007"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71f8751bae654510" /><Relationship Type="http://schemas.openxmlformats.org/officeDocument/2006/relationships/notesMaster" Target="/ppt/notesMasters/notesMaster1.xml" Id="Re9eeadd6e5b54f75"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7f6ea5279e174afd" /><Relationship Type="http://schemas.openxmlformats.org/officeDocument/2006/relationships/notesMaster" Target="/ppt/notesMasters/notesMaster1.xml" Id="Ra974d7f3600b4e0c"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62c1329044844266" /><Relationship Type="http://schemas.openxmlformats.org/officeDocument/2006/relationships/notesMaster" Target="/ppt/notesMasters/notesMaster1.xml" Id="Rc854f3daad2a4271"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5307d922106b4447" /><Relationship Type="http://schemas.openxmlformats.org/officeDocument/2006/relationships/notesMaster" Target="/ppt/notesMasters/notesMaster1.xml" Id="Rb887407acfb7475f" /></Relationships>
</file>

<file path=ppt/notesSlides/_rels/notesSlide44.xml.rels>&#65279;<?xml version="1.0" encoding="utf-8"?><Relationships xmlns="http://schemas.openxmlformats.org/package/2006/relationships"><Relationship Type="http://schemas.openxmlformats.org/officeDocument/2006/relationships/slide" Target="/ppt/slides/slide44.xml" Id="Rf4642b27ba22424f" /><Relationship Type="http://schemas.openxmlformats.org/officeDocument/2006/relationships/notesMaster" Target="/ppt/notesMasters/notesMaster1.xml" Id="R293bcc5a2fd946c1" /></Relationships>
</file>

<file path=ppt/notesSlides/_rels/notesSlide45.xml.rels>&#65279;<?xml version="1.0" encoding="utf-8"?><Relationships xmlns="http://schemas.openxmlformats.org/package/2006/relationships"><Relationship Type="http://schemas.openxmlformats.org/officeDocument/2006/relationships/slide" Target="/ppt/slides/slide45.xml" Id="R9c31155c35004a11" /><Relationship Type="http://schemas.openxmlformats.org/officeDocument/2006/relationships/notesMaster" Target="/ppt/notesMasters/notesMaster1.xml" Id="R841574f0ee6e4a26" /></Relationships>
</file>

<file path=ppt/notesSlides/_rels/notesSlide46.xml.rels>&#65279;<?xml version="1.0" encoding="utf-8"?><Relationships xmlns="http://schemas.openxmlformats.org/package/2006/relationships"><Relationship Type="http://schemas.openxmlformats.org/officeDocument/2006/relationships/slide" Target="/ppt/slides/slide46.xml" Id="R3ea8887dd4944bff" /><Relationship Type="http://schemas.openxmlformats.org/officeDocument/2006/relationships/notesMaster" Target="/ppt/notesMasters/notesMaster1.xml" Id="R3326293d2b39439d" /></Relationships>
</file>

<file path=ppt/notesSlides/_rels/notesSlide47.xml.rels>&#65279;<?xml version="1.0" encoding="utf-8"?><Relationships xmlns="http://schemas.openxmlformats.org/package/2006/relationships"><Relationship Type="http://schemas.openxmlformats.org/officeDocument/2006/relationships/slide" Target="/ppt/slides/slide47.xml" Id="R241b08bb99d844b2" /><Relationship Type="http://schemas.openxmlformats.org/officeDocument/2006/relationships/notesMaster" Target="/ppt/notesMasters/notesMaster1.xml" Id="R844ee88f39a44b2b" /></Relationships>
</file>

<file path=ppt/notesSlides/_rels/notesSlide48.xml.rels>&#65279;<?xml version="1.0" encoding="utf-8"?><Relationships xmlns="http://schemas.openxmlformats.org/package/2006/relationships"><Relationship Type="http://schemas.openxmlformats.org/officeDocument/2006/relationships/slide" Target="/ppt/slides/slide48.xml" Id="Rf3771b5a40fa4f85" /><Relationship Type="http://schemas.openxmlformats.org/officeDocument/2006/relationships/notesMaster" Target="/ppt/notesMasters/notesMaster1.xml" Id="Re2dffb709f974ae3" /></Relationships>
</file>

<file path=ppt/notesSlides/_rels/notesSlide49.xml.rels>&#65279;<?xml version="1.0" encoding="utf-8"?><Relationships xmlns="http://schemas.openxmlformats.org/package/2006/relationships"><Relationship Type="http://schemas.openxmlformats.org/officeDocument/2006/relationships/slide" Target="/ppt/slides/slide49.xml" Id="R986e14e29e654bf4" /><Relationship Type="http://schemas.openxmlformats.org/officeDocument/2006/relationships/notesMaster" Target="/ppt/notesMasters/notesMaster1.xml" Id="R383b7f6dc9134ca7" /></Relationships>
</file>

<file path=ppt/notesSlides/_rels/notesSlide5.xml.rels>&#65279;<?xml version="1.0" encoding="utf-8"?><Relationships xmlns="http://schemas.openxmlformats.org/package/2006/relationships"><Relationship Type="http://schemas.openxmlformats.org/officeDocument/2006/relationships/slide" Target="/ppt/slides/slide5.xml" Id="R3651052f27384edf" /><Relationship Type="http://schemas.openxmlformats.org/officeDocument/2006/relationships/notesMaster" Target="/ppt/notesMasters/notesMaster1.xml" Id="Rbc77be499f79496d" /></Relationships>
</file>

<file path=ppt/notesSlides/_rels/notesSlide50.xml.rels>&#65279;<?xml version="1.0" encoding="utf-8"?><Relationships xmlns="http://schemas.openxmlformats.org/package/2006/relationships"><Relationship Type="http://schemas.openxmlformats.org/officeDocument/2006/relationships/slide" Target="/ppt/slides/slide50.xml" Id="Rcad998d59b484c1f" /><Relationship Type="http://schemas.openxmlformats.org/officeDocument/2006/relationships/notesMaster" Target="/ppt/notesMasters/notesMaster1.xml" Id="R91e58b4621e448c4" /></Relationships>
</file>

<file path=ppt/notesSlides/_rels/notesSlide51.xml.rels>&#65279;<?xml version="1.0" encoding="utf-8"?><Relationships xmlns="http://schemas.openxmlformats.org/package/2006/relationships"><Relationship Type="http://schemas.openxmlformats.org/officeDocument/2006/relationships/slide" Target="/ppt/slides/slide51.xml" Id="R7336e7b46cd5457f" /><Relationship Type="http://schemas.openxmlformats.org/officeDocument/2006/relationships/notesMaster" Target="/ppt/notesMasters/notesMaster1.xml" Id="Rbf920bd6da05460b" /></Relationships>
</file>

<file path=ppt/notesSlides/_rels/notesSlide52.xml.rels>&#65279;<?xml version="1.0" encoding="utf-8"?><Relationships xmlns="http://schemas.openxmlformats.org/package/2006/relationships"><Relationship Type="http://schemas.openxmlformats.org/officeDocument/2006/relationships/slide" Target="/ppt/slides/slide52.xml" Id="Rd0cc23f523cd4754" /><Relationship Type="http://schemas.openxmlformats.org/officeDocument/2006/relationships/notesMaster" Target="/ppt/notesMasters/notesMaster1.xml" Id="R50212f0de885446a" /></Relationships>
</file>

<file path=ppt/notesSlides/_rels/notesSlide53.xml.rels>&#65279;<?xml version="1.0" encoding="utf-8"?><Relationships xmlns="http://schemas.openxmlformats.org/package/2006/relationships"><Relationship Type="http://schemas.openxmlformats.org/officeDocument/2006/relationships/slide" Target="/ppt/slides/slide53.xml" Id="Rce7877c3089d49e2" /><Relationship Type="http://schemas.openxmlformats.org/officeDocument/2006/relationships/notesMaster" Target="/ppt/notesMasters/notesMaster1.xml" Id="R58ca6805dc6d4089" /></Relationships>
</file>

<file path=ppt/notesSlides/_rels/notesSlide54.xml.rels>&#65279;<?xml version="1.0" encoding="utf-8"?><Relationships xmlns="http://schemas.openxmlformats.org/package/2006/relationships"><Relationship Type="http://schemas.openxmlformats.org/officeDocument/2006/relationships/slide" Target="/ppt/slides/slide54.xml" Id="R979bd02c24224f36" /><Relationship Type="http://schemas.openxmlformats.org/officeDocument/2006/relationships/notesMaster" Target="/ppt/notesMasters/notesMaster1.xml" Id="R7b97c16805b54cd1" /></Relationships>
</file>

<file path=ppt/notesSlides/_rels/notesSlide55.xml.rels>&#65279;<?xml version="1.0" encoding="utf-8"?><Relationships xmlns="http://schemas.openxmlformats.org/package/2006/relationships"><Relationship Type="http://schemas.openxmlformats.org/officeDocument/2006/relationships/slide" Target="/ppt/slides/slide55.xml" Id="R8f36b19367964e4e" /><Relationship Type="http://schemas.openxmlformats.org/officeDocument/2006/relationships/notesMaster" Target="/ppt/notesMasters/notesMaster1.xml" Id="R0da029727d4a43fb" /></Relationships>
</file>

<file path=ppt/notesSlides/_rels/notesSlide56.xml.rels>&#65279;<?xml version="1.0" encoding="utf-8"?><Relationships xmlns="http://schemas.openxmlformats.org/package/2006/relationships"><Relationship Type="http://schemas.openxmlformats.org/officeDocument/2006/relationships/slide" Target="/ppt/slides/slide56.xml" Id="R96f8efd92b9a4b1e" /><Relationship Type="http://schemas.openxmlformats.org/officeDocument/2006/relationships/notesMaster" Target="/ppt/notesMasters/notesMaster1.xml" Id="Ra1be9e675964460d" /></Relationships>
</file>

<file path=ppt/notesSlides/_rels/notesSlide6.xml.rels>&#65279;<?xml version="1.0" encoding="utf-8"?><Relationships xmlns="http://schemas.openxmlformats.org/package/2006/relationships"><Relationship Type="http://schemas.openxmlformats.org/officeDocument/2006/relationships/slide" Target="/ppt/slides/slide6.xml" Id="R1617203238b142d1" /><Relationship Type="http://schemas.openxmlformats.org/officeDocument/2006/relationships/notesMaster" Target="/ppt/notesMasters/notesMaster1.xml" Id="Rbb3b9c3ef316400d" /></Relationships>
</file>

<file path=ppt/notesSlides/_rels/notesSlide7.xml.rels>&#65279;<?xml version="1.0" encoding="utf-8"?><Relationships xmlns="http://schemas.openxmlformats.org/package/2006/relationships"><Relationship Type="http://schemas.openxmlformats.org/officeDocument/2006/relationships/slide" Target="/ppt/slides/slide7.xml" Id="R785fd4838a5a4857" /><Relationship Type="http://schemas.openxmlformats.org/officeDocument/2006/relationships/notesMaster" Target="/ppt/notesMasters/notesMaster1.xml" Id="Rd986040ce28445b8" /></Relationships>
</file>

<file path=ppt/notesSlides/_rels/notesSlide8.xml.rels>&#65279;<?xml version="1.0" encoding="utf-8"?><Relationships xmlns="http://schemas.openxmlformats.org/package/2006/relationships"><Relationship Type="http://schemas.openxmlformats.org/officeDocument/2006/relationships/slide" Target="/ppt/slides/slide8.xml" Id="R0b63a03407dd42bf" /><Relationship Type="http://schemas.openxmlformats.org/officeDocument/2006/relationships/notesMaster" Target="/ppt/notesMasters/notesMaster1.xml" Id="R2170883ef4344f18" /></Relationships>
</file>

<file path=ppt/notesSlides/_rels/notesSlide9.xml.rels>&#65279;<?xml version="1.0" encoding="utf-8"?><Relationships xmlns="http://schemas.openxmlformats.org/package/2006/relationships"><Relationship Type="http://schemas.openxmlformats.org/officeDocument/2006/relationships/slide" Target="/ppt/slides/slide9.xml" Id="R8596731ed4904767" /><Relationship Type="http://schemas.openxmlformats.org/officeDocument/2006/relationships/notesMaster" Target="/ppt/notesMasters/notesMaster1.xml" Id="Rb39530e506814697"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 want to begin with a question I increasingly ask after a productive session with AI: what did we just make?</a:t>
            </a:r>
          </a:p>
          <a:p xmlns:a="http://schemas.openxmlformats.org/drawingml/2006/main">
            <a:r>
              <a:t/>
            </a:r>
          </a:p>
          <a:p xmlns:a="http://schemas.openxmlformats.org/drawingml/2006/main">
            <a:r>
              <a:t>[Sources]</a:t>
            </a:r>
          </a:p>
          <a:p xmlns:a="http://schemas.openxmlformats.org/drawingml/2006/main">
            <a:r>
              <a:t>- /Users/johnlee/Documents/toastmasters/research-object-with-ai/docs/talk-concept.md</a:t>
            </a:r>
          </a:p>
          <a:p xmlns:a="http://schemas.openxmlformats.org/drawingml/2006/main">
            <a:r>
              <a:t>- https://www.youtube.com/watch?v=RrpajcAgR1E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And a new session greets me with perfect innocence: how can I help you today? The chat feels like a collaborator, but its continuity is a product feature—not a durable project record.</a:t>
            </a:r>
          </a:p>
          <a:p xmlns:a="http://schemas.openxmlformats.org/drawingml/2006/main">
            <a:r>
              <a:t/>
            </a:r>
          </a:p>
          <a:p xmlns:a="http://schemas.openxmlformats.org/drawingml/2006/main">
            <a:r>
              <a:t>[Sources]</a:t>
            </a:r>
          </a:p>
          <a:p xmlns:a="http://schemas.openxmlformats.org/drawingml/2006/main">
            <a:r>
              <a:t>- /Users/johnlee/Documents/ChatGPT/wsdg-ai-collaboration/talk-concepts/07-the-finite-human-and-the-tireless-producer.md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Ah.</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AI can produce faster than I can understand, judge, or remember. That is the basic asymmetry: a finite human collaborating with an effectively tireless producer.</a:t>
            </a:r>
          </a:p>
          <a:p xmlns:a="http://schemas.openxmlformats.org/drawingml/2006/main">
            <a:r>
              <a:t/>
            </a:r>
          </a:p>
          <a:p xmlns:a="http://schemas.openxmlformats.org/drawingml/2006/main">
            <a:r>
              <a:t>[Sources]</a:t>
            </a:r>
          </a:p>
          <a:p xmlns:a="http://schemas.openxmlformats.org/drawingml/2006/main">
            <a:r>
              <a:t>- /Users/johnlee/Documents/ChatGPT/wsdg-ai-collaboration/talk-concepts/07-the-finite-human-and-the-tireless-producer.md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emotional experience feels new.</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But the organizational problem is not new at all.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Researchers have long worked across islands: data on a server, code in a repository, methods in a notebook, a key setting in somebody's head, and cables that almost connect the whole thing.</a:t>
            </a:r>
          </a:p>
          <a:p xmlns:a="http://schemas.openxmlformats.org/drawingml/2006/main">
            <a:r>
              <a:t/>
            </a:r>
          </a:p>
          <a:p xmlns:a="http://schemas.openxmlformats.org/drawingml/2006/main">
            <a:r>
              <a:t>[Sources]</a:t>
            </a:r>
          </a:p>
          <a:p xmlns:a="http://schemas.openxmlformats.org/drawingml/2006/main">
            <a:r>
              <a:t>- OpenAI image generation; project prompts recorded in .build/slides/source-notes.txt</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data may be here, perhaps on a shared drive or controlled-access archive.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code is there, perhaps in a repository that points to a different version of the data.</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methods are somewhere: a paper, a wiki, or a lab notebook under a coffee cup.</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And the setting that makes it all work may live only in one person's head.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Perhaps you know this feeling. You ask AI for a little help, and by lunchtime you have a report, a plan, a prototype, and several excellent new directions.</a:t>
            </a:r>
          </a:p>
          <a:p xmlns:a="http://schemas.openxmlformats.org/drawingml/2006/main">
            <a:r>
              <a:t/>
            </a:r>
          </a:p>
          <a:p xmlns:a="http://schemas.openxmlformats.org/drawingml/2006/main">
            <a:r>
              <a:t>[Sources]</a:t>
            </a:r>
          </a:p>
          <a:p xmlns:a="http://schemas.openxmlformats.org/drawingml/2006/main">
            <a:r>
              <a:t>- /Users/johnlee/Documents/toastmasters/research-object-with-ai/docs/talk-concept.md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paper is the visible tip. Under it sits the data, code, metadata, environment, and decisions that produced the result.</a:t>
            </a:r>
          </a:p>
          <a:p xmlns:a="http://schemas.openxmlformats.org/drawingml/2006/main">
            <a:r>
              <a:t/>
            </a:r>
          </a:p>
          <a:p xmlns:a="http://schemas.openxmlformats.org/drawingml/2006/main">
            <a:r>
              <a:t>[Sources]</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use a name for that whole digital body of work: a research object.</a:t>
            </a:r>
          </a:p>
          <a:p xmlns:a="http://schemas.openxmlformats.org/drawingml/2006/main">
            <a:r>
              <a:t/>
            </a:r>
          </a:p>
          <a:p xmlns:a="http://schemas.openxmlformats.org/drawingml/2006/main">
            <a:r>
              <a:t>[Sources]</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technical term is a research object: a collection of data, code, and metadata that together represent the research as a complete unit. I am giving you the formal definition, but I do not expect you to memorize it. Picture a suitcase containing everything needed to understand the trip.</a:t>
            </a:r>
          </a:p>
          <a:p xmlns:a="http://schemas.openxmlformats.org/drawingml/2006/main">
            <a:r>
              <a:t/>
            </a:r>
          </a:p>
          <a:p xmlns:a="http://schemas.openxmlformats.org/drawingml/2006/main">
            <a:r>
              <a:t>[Sources]</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Scientific communities have spent decades developing ways to make these objects understandable, reproducible, and reusable.</a:t>
            </a:r>
          </a:p>
          <a:p xmlns:a="http://schemas.openxmlformats.org/drawingml/2006/main">
            <a:r>
              <a:t/>
            </a:r>
          </a:p>
          <a:p xmlns:a="http://schemas.openxmlformats.org/drawingml/2006/main">
            <a:r>
              <a:t>[Sources]</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Over decades, communities developed folders and conventions, repositories, version control, standards, and executable workflows. Different approaches emphasized different parts of the problem.</a:t>
            </a:r>
          </a:p>
          <a:p xmlns:a="http://schemas.openxmlformats.org/drawingml/2006/main">
            <a:r>
              <a:t/>
            </a:r>
          </a:p>
          <a:p xmlns:a="http://schemas.openxmlformats.org/drawingml/2006/main">
            <a:r>
              <a:t>[Sources]</a:t>
            </a:r>
          </a:p>
          <a:p xmlns:a="http://schemas.openxmlformats.org/drawingml/2006/main">
            <a:r>
              <a:t>- https://stamped-principles.github.io/stamped-paper/</a:t>
            </a:r>
          </a:p>
          <a:p xmlns:a="http://schemas.openxmlformats.org/drawingml/2006/main">
            <a:r>
              <a:t>- https://www.go-fair.org/fair-principles/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FAIR asks that research objects be Findable, Accessible, Interoperable, and Reusable. STAMPED will complement that perspective rather than replace it.</a:t>
            </a:r>
          </a:p>
          <a:p xmlns:a="http://schemas.openxmlformats.org/drawingml/2006/main">
            <a:r>
              <a:t/>
            </a:r>
          </a:p>
          <a:p xmlns:a="http://schemas.openxmlformats.org/drawingml/2006/main">
            <a:r>
              <a:t>[Sources]</a:t>
            </a:r>
          </a:p>
          <a:p xmlns:a="http://schemas.openxmlformats.org/drawingml/2006/main">
            <a:r>
              <a:t>- https://www.go-fair.org/fair-principles/</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These efforts take different routes and operate at different layers.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But they share a hope.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Understand it. Rerun it. Build on it.</a:t>
            </a:r>
          </a:p>
          <a:p xmlns:a="http://schemas.openxmlformats.org/drawingml/2006/main">
            <a:r>
              <a:t/>
            </a:r>
          </a:p>
          <a:p xmlns:a="http://schemas.openxmlformats.org/drawingml/2006/main">
            <a:r>
              <a:t>[Sources]</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where my team enters the story: the Center for Open Neuroscience. We have been working on the older version of this problem—community infrastructure for open and reproducible research—since long before today's AI boom.</a:t>
            </a:r>
          </a:p>
          <a:p xmlns:a="http://schemas.openxmlformats.org/drawingml/2006/main">
            <a:r>
              <a:t/>
            </a:r>
          </a:p>
          <a:p xmlns:a="http://schemas.openxmlformats.org/drawingml/2006/main">
            <a:r>
              <a:t>[Sources]</a:t>
            </a:r>
          </a:p>
          <a:p xmlns:a="http://schemas.openxmlformats.org/drawingml/2006/main">
            <a:r>
              <a:t>- https://centerforopenneuroscience.org/</a:t>
            </a:r>
          </a:p>
          <a:p xmlns:a="http://schemas.openxmlformats.org/drawingml/2006/main">
            <a:r>
              <a:t>- CON logo: https://centerforopenneuroscience.org/theme/img/logos/logo_blue_big_with_margins.png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Extremely productive. The machine is cheerful. The documents are polished. The pile is now taller than I am.</a:t>
            </a:r>
          </a:p>
          <a:p xmlns:a="http://schemas.openxmlformats.org/drawingml/2006/main">
            <a:r>
              <a:t/>
            </a:r>
          </a:p>
          <a:p xmlns:a="http://schemas.openxmlformats.org/drawingml/2006/main">
            <a:r>
              <a:t>[Sources]</a:t>
            </a:r>
          </a:p>
          <a:p xmlns:a="http://schemas.openxmlformats.org/drawingml/2006/main">
            <a:r>
              <a:t>- OpenAI image generation; project prompts recorded in .build/slides/source-notes.txt</a:t>
            </a:r>
          </a:p>
          <a:p xmlns:a="http://schemas.openxmlformats.org/drawingml/2006/main">
            <a:r>
              <a:t>- /Users/johnlee/Documents/ChatGPT/wsdg-ai-collaboration/talk-concepts/07-the-finite-human-and-the-tireless-producer.md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 provides open software frameworks, platforms, data, and methodologies for neuroscience and beyond.</a:t>
            </a:r>
          </a:p>
          <a:p xmlns:a="http://schemas.openxmlformats.org/drawingml/2006/main">
            <a:r>
              <a:t/>
            </a:r>
          </a:p>
          <a:p xmlns:a="http://schemas.openxmlformats.org/drawingml/2006/main">
            <a:r>
              <a:t>[Sources]</a:t>
            </a:r>
          </a:p>
          <a:p xmlns:a="http://schemas.openxmlformats.org/drawingml/2006/main">
            <a:r>
              <a:t>- https://centerforopenneuroscience.org/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CON's homepage names open source, reuse and integration, dissemination, quality assurance, convenience, and community. In verbs: open, reuse, share, test, simplify, and build community.</a:t>
            </a:r>
          </a:p>
          <a:p xmlns:a="http://schemas.openxmlformats.org/drawingml/2006/main">
            <a:r>
              <a:t/>
            </a:r>
          </a:p>
          <a:p xmlns:a="http://schemas.openxmlformats.org/drawingml/2006/main">
            <a:r>
              <a:t>[Sources]</a:t>
            </a:r>
          </a:p>
          <a:p xmlns:a="http://schemas.openxmlformats.org/drawingml/2006/main">
            <a:r>
              <a:t>- https://centerforopenneuroscience.org/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Openness is not merely putting files online. It becomes valuable when a community can obtain, understand, trust, and reuse what has been shared.</a:t>
            </a:r>
          </a:p>
          <a:p xmlns:a="http://schemas.openxmlformats.org/drawingml/2006/main">
            <a:r>
              <a:t/>
            </a:r>
          </a:p>
          <a:p xmlns:a="http://schemas.openxmlformats.org/drawingml/2006/main">
            <a:r>
              <a:t>[Sources]</a:t>
            </a:r>
          </a:p>
          <a:p xmlns:a="http://schemas.openxmlformats.org/drawingml/2006/main">
            <a:r>
              <a:t>- https://centerforopenneuroscience.org/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And CON puts an important brake on the celebration: reproducible bogus results are useless. Reproducibility makes work inspectable; it does not make a weak method correct.</a:t>
            </a:r>
          </a:p>
          <a:p xmlns:a="http://schemas.openxmlformats.org/drawingml/2006/main">
            <a:r>
              <a:t/>
            </a:r>
          </a:p>
          <a:p xmlns:a="http://schemas.openxmlformats.org/drawingml/2006/main">
            <a:r>
              <a:t>[Sources]</a:t>
            </a:r>
          </a:p>
          <a:p xmlns:a="http://schemas.openxmlformats.org/drawingml/2006/main">
            <a:r>
              <a:t>- https://centerforopenneuroscience.org/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Then AI arrived—not into an empty field, but into this ongoing community project.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For a small team, AI can lower the cost of building tools, documentation, integrations, and tests.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AI helps a small team document, integrate, test, and share tools faster. That is a genuine opportunity for community infrastructure—as long as speed remains connected to judgment and maintenance.</a:t>
            </a:r>
          </a:p>
          <a:p xmlns:a="http://schemas.openxmlformats.org/drawingml/2006/main">
            <a:r>
              <a:t/>
            </a:r>
          </a:p>
          <a:p xmlns:a="http://schemas.openxmlformats.org/drawingml/2006/main">
            <a:r>
              <a:t>[Sources]</a:t>
            </a:r>
          </a:p>
          <a:p xmlns:a="http://schemas.openxmlformats.org/drawingml/2006/main">
            <a:r>
              <a:t>- /Users/johnlee/Documents/toastmasters/research-object-with-ai/docs/talk-concept.md</a:t>
            </a:r>
          </a:p>
          <a:p xmlns:a="http://schemas.openxmlformats.org/drawingml/2006/main">
            <a:r>
              <a:t>- /Users/johnlee/Documents/ChatGPT/wsdg-ai-collaboration/talk-concepts/05-human-collaboration-and-community.md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Also…</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AI can manufacture confusion faster too: more artifacts, more branches, more hidden assumptions, and more output than colleagues can evaluate.</a:t>
            </a:r>
          </a:p>
          <a:p xmlns:a="http://schemas.openxmlformats.org/drawingml/2006/main">
            <a:r>
              <a:t/>
            </a:r>
          </a:p>
          <a:p xmlns:a="http://schemas.openxmlformats.org/drawingml/2006/main">
            <a:r>
              <a:t>[Sources]</a:t>
            </a:r>
          </a:p>
          <a:p xmlns:a="http://schemas.openxmlformats.org/drawingml/2006/main">
            <a:r>
              <a:t>- /Users/johnlee/Documents/ChatGPT/wsdg-ai-collaboration/talk-concepts/05-human-collaboration-and-community.md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machine keeps expanding the work. It does not become tired, bored, or emotionally saturated.</a:t>
            </a:r>
          </a:p>
          <a:p xmlns:a="http://schemas.openxmlformats.org/drawingml/2006/main">
            <a:r>
              <a:t/>
            </a:r>
          </a:p>
          <a:p xmlns:a="http://schemas.openxmlformats.org/drawingml/2006/main">
            <a:r>
              <a:t>[Sources]</a:t>
            </a:r>
          </a:p>
          <a:p xmlns:a="http://schemas.openxmlformats.org/drawingml/2006/main">
            <a:r>
              <a:t>- /Users/johnlee/Documents/ChatGPT/wsdg-ai-collaboration/talk-concepts/07-the-finite-human-and-the-tireless-producer.md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Then comes the next morning. The coffee is fresh. My memory of yesterday's branching conversation is not.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human is still finite. We must decide what matters, notice drift, and periodically recover enough understanding to choose the next coherent step.</a:t>
            </a:r>
          </a:p>
          <a:p xmlns:a="http://schemas.openxmlformats.org/drawingml/2006/main">
            <a:r>
              <a:t/>
            </a:r>
          </a:p>
          <a:p xmlns:a="http://schemas.openxmlformats.org/drawingml/2006/main">
            <a:r>
              <a:t>[Sources]</a:t>
            </a:r>
          </a:p>
          <a:p xmlns:a="http://schemas.openxmlformats.org/drawingml/2006/main">
            <a:r>
              <a:t>- /Users/johnlee/Documents/ChatGPT/wsdg-ai-collaboration/talk-concepts/07-the-finite-human-and-the-tireless-producer.md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answer cannot simply be more output.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need better objects: durable homes for intent, evidence, history, and instructions.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good research object gives work a durable home, a visible trail, and a usable handoff. Think of it as packing the project so the next traveler can make sense of it.</a:t>
            </a:r>
          </a:p>
          <a:p xmlns:a="http://schemas.openxmlformats.org/drawingml/2006/main">
            <a:r>
              <a:t/>
            </a:r>
          </a:p>
          <a:p xmlns:a="http://schemas.openxmlformats.org/drawingml/2006/main">
            <a:r>
              <a:t>[Sources]</a:t>
            </a:r>
          </a:p>
          <a:p xmlns:a="http://schemas.openxmlformats.org/drawingml/2006/main">
            <a:r>
              <a:t>- OpenAI image generation; project prompts recorded in .build/slides/source-notes.txt</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call this vocabulary STAMPED. These are seven spectra, not a pass-fail certification. A project can improve incrementally from where it is today.</a:t>
            </a:r>
          </a:p>
          <a:p xmlns:a="http://schemas.openxmlformats.org/drawingml/2006/main">
            <a:r>
              <a:t/>
            </a:r>
          </a:p>
          <a:p xmlns:a="http://schemas.openxmlformats.org/drawingml/2006/main">
            <a:r>
              <a:t>[Sources]</a:t>
            </a:r>
          </a:p>
          <a:p xmlns:a="http://schemas.openxmlformats.org/drawingml/2006/main">
            <a:r>
              <a:t>- https://stamped-principles.github.io/stamped-paper/</a:t>
            </a:r>
          </a:p>
          <a:p xmlns:a="http://schemas.openxmlformats.org/drawingml/2006/main">
            <a:r>
              <a:t>- STAMPED wordmark: https://github.com/stamped-principles/stamped-branding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Self-containment asks whether everything essential is reachable from one boundary. That does not require physically copying private or enormous data into one folder; explicit, retrievable references can count. The key is no undocumented scavenger hunt.</a:t>
            </a:r>
          </a:p>
          <a:p xmlns:a="http://schemas.openxmlformats.org/drawingml/2006/main">
            <a:r>
              <a:t/>
            </a:r>
          </a:p>
          <a:p xmlns:a="http://schemas.openxmlformats.org/drawingml/2006/main">
            <a:r>
              <a:t>[Sources]</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Tracking asks whether we can trace what became what: versions, contributors, inputs, outputs, and consequential changes. With AI, the model, prompt, decisions, and resulting changes become part of that record—but saving every transcript is not automatically useful provenance.</a:t>
            </a:r>
          </a:p>
          <a:p xmlns:a="http://schemas.openxmlformats.org/drawingml/2006/main">
            <a:r>
              <a:t/>
            </a:r>
          </a:p>
          <a:p xmlns:a="http://schemas.openxmlformats.org/drawingml/2006/main">
            <a:r>
              <a:t>[Sources]</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Actionability asks for a recipe, not merely a pile of ingredients. Can a person—or increasingly an AI agent—follow the instructions and make the important result happen again?</a:t>
            </a:r>
          </a:p>
          <a:p xmlns:a="http://schemas.openxmlformats.org/drawingml/2006/main">
            <a:r>
              <a:t/>
            </a:r>
          </a:p>
          <a:p xmlns:a="http://schemas.openxmlformats.org/drawingml/2006/main">
            <a:r>
              <a:t>[Sources]</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Modularity means pieces, not pudding. A dataset, method, environment, or analysis step should have a boundary clear enough that it can be understood, updated, or exchanged without unraveling everything else.</a:t>
            </a:r>
          </a:p>
          <a:p xmlns:a="http://schemas.openxmlformats.org/drawingml/2006/main">
            <a:r>
              <a:t/>
            </a:r>
          </a:p>
          <a:p xmlns:a="http://schemas.openxmlformats.org/drawingml/2006/main">
            <a:r>
              <a:t>[Sources]</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Portability asks whether the project survives the trip—from my laptop to yours, from one cloud to another, or from today's system to tomorrow's. Hidden assumptions about the original machine are baggage we forgot to declare.</a:t>
            </a:r>
          </a:p>
          <a:p xmlns:a="http://schemas.openxmlformats.org/drawingml/2006/main">
            <a:r>
              <a:t/>
            </a:r>
          </a:p>
          <a:p xmlns:a="http://schemas.openxmlformats.org/drawingml/2006/main">
            <a:r>
              <a:t>[Sources]</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What did we actually decide?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Ephemerality has the least everyday name and perhaps the best test: can it work from a clean start, without yesterday's leftovers? The execution environment is disposable; the specification and evidence are durable. A clean room exposes the ghosts hiding in a lovingly accumulated laptop.</a:t>
            </a:r>
          </a:p>
          <a:p xmlns:a="http://schemas.openxmlformats.org/drawingml/2006/main">
            <a:r>
              <a:t/>
            </a:r>
          </a:p>
          <a:p xmlns:a="http://schemas.openxmlformats.org/drawingml/2006/main">
            <a:r>
              <a:t>[Sources]</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Distributability asks whether somebody else can obtain the same state I had. It does not mean every object must be public: healthcare data can remain controlled. It means the permitted recipient can obtain a persistent, well-identified state rather than an approximation.</a:t>
            </a:r>
          </a:p>
          <a:p xmlns:a="http://schemas.openxmlformats.org/drawingml/2006/main">
            <a:r>
              <a:t/>
            </a:r>
          </a:p>
          <a:p xmlns:a="http://schemas.openxmlformats.org/drawingml/2006/main">
            <a:r>
              <a:t>[Sources]</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STAMPED began with research objects, but the questions travel well. A study, a report, a spreadsheet, a slide deck, a plan—any digital object meant to outlive its current session can benefit.</a:t>
            </a:r>
          </a:p>
          <a:p xmlns:a="http://schemas.openxmlformats.org/drawingml/2006/main">
            <a:r>
              <a:t/>
            </a:r>
          </a:p>
          <a:p xmlns:a="http://schemas.openxmlformats.org/drawingml/2006/main">
            <a:r>
              <a:t>[Sources]</a:t>
            </a:r>
          </a:p>
          <a:p xmlns:a="http://schemas.openxmlformats.org/drawingml/2006/main">
            <a:r>
              <a:t>- /Users/johnlee/Documents/toastmasters/research-object-with-ai/docs/talk-concept.md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next collaborator may be an AI system. A well-organized project gives it a boundary, a history, instructions, and evidence instead of asking it to reconstruct the world from a chat.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goal is not to make the AI the owner of the work. It is to make the handoff work among people, machines, and communities while responsibility remains visible.</a:t>
            </a:r>
          </a:p>
          <a:p xmlns:a="http://schemas.openxmlformats.org/drawingml/2006/main">
            <a:r>
              <a:t/>
            </a:r>
          </a:p>
          <a:p xmlns:a="http://schemas.openxmlformats.org/drawingml/2006/main">
            <a:r>
              <a:t>[Sources]</a:t>
            </a:r>
          </a:p>
          <a:p xmlns:a="http://schemas.openxmlformats.org/drawingml/2006/main">
            <a:r>
              <a:t>- OpenAI image generation; project prompts recorded in .build/slides/source-notes.txt</a:t>
            </a:r>
          </a:p>
          <a:p xmlns:a="http://schemas.openxmlformats.org/drawingml/2006/main">
            <a:r>
              <a:t>- /Users/johnlee/Documents/ChatGPT/wsdg-ai-collaboration/talk-concepts/05-human-collaboration-and-community.md</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And the next collaborator may simply be you, three months from now, wondering what on earth you and the machine were thinking.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AI did not create the problem, and STAMPED does not solve scientific judgment. But if we build the memory into the work, we give future people and future machines a much better chance of understanding, rerunning, improving, and sharing what we made.</a:t>
            </a:r>
          </a:p>
          <a:p xmlns:a="http://schemas.openxmlformats.org/drawingml/2006/main">
            <a:r>
              <a:t/>
            </a:r>
          </a:p>
          <a:p xmlns:a="http://schemas.openxmlformats.org/drawingml/2006/main">
            <a:r>
              <a:t>[Sources]</a:t>
            </a:r>
          </a:p>
          <a:p xmlns:a="http://schemas.openxmlformats.org/drawingml/2006/main">
            <a:r>
              <a:t>- https://stamped-principles.org/</a:t>
            </a:r>
          </a:p>
          <a:p xmlns:a="http://schemas.openxmlformats.org/drawingml/2006/main">
            <a:r>
              <a:t>- https://stamped-principles.github.io/stamped-paper/</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Which version is real?</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You know this archive. FINAL, FINAL-2, final-real, use-this, version seven. AI did not invent version confusion; it can simply produce candidates much faster.</a:t>
            </a:r>
          </a:p>
          <a:p xmlns:a="http://schemas.openxmlformats.org/drawingml/2006/main">
            <a:r>
              <a:t/>
            </a:r>
          </a:p>
          <a:p xmlns:a="http://schemas.openxmlformats.org/drawingml/2006/main">
            <a:r>
              <a:t>[Sources]</a:t>
            </a:r>
          </a:p>
          <a:p xmlns:a="http://schemas.openxmlformats.org/drawingml/2006/main">
            <a:r>
              <a:t>- /Users/johnlee/Documents/toastmasters/research-object-with-ai/docs/talk-concept.md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Where, in forty screens of fluent conversation, is the useful bit?</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Could a colleague continue this work without a guided tour of my browser history?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1e4019bf0d7b400d"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d2ab73d965fc4dca" /><Relationship Type="http://schemas.openxmlformats.org/officeDocument/2006/relationships/slideLayout" Target="/ppt/slideLayouts/slideLayout1.xml" Id="Rc0fe2e3b83de42ed"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c0fe2e3b83de42ed"/>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27595afd2884485c" /><Relationship Type="http://schemas.openxmlformats.org/officeDocument/2006/relationships/notesSlide" Target="/ppt/notesSlides/notesSlide1.xml" Id="R62820da857bb4ffa"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081ba2228d9a4201" /><Relationship Type="http://schemas.openxmlformats.org/officeDocument/2006/relationships/notesSlide" Target="/ppt/notesSlides/notesSlide10.xml" Id="R484a3339656a4edd"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cdfdf4d8a1e24121" /><Relationship Type="http://schemas.openxmlformats.org/officeDocument/2006/relationships/notesSlide" Target="/ppt/notesSlides/notesSlide11.xml" Id="Rd690613e1b8e41b7"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9b7260ef004940b2" /><Relationship Type="http://schemas.openxmlformats.org/officeDocument/2006/relationships/notesSlide" Target="/ppt/notesSlides/notesSlide12.xml" Id="R0b564f2ca9f24a3a"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a0b1677b03324837" /><Relationship Type="http://schemas.openxmlformats.org/officeDocument/2006/relationships/notesSlide" Target="/ppt/notesSlides/notesSlide13.xml" Id="R6561f1fd84a44293"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3595764944844992" /><Relationship Type="http://schemas.openxmlformats.org/officeDocument/2006/relationships/notesSlide" Target="/ppt/notesSlides/notesSlide14.xml" Id="R03d89b0063d74802"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9680ce1f88074e7b" /><Relationship Type="http://schemas.openxmlformats.org/officeDocument/2006/relationships/image" Target="/ppt/media/image2.png" Id="R1106f2653a104df6" /><Relationship Type="http://schemas.openxmlformats.org/officeDocument/2006/relationships/notesSlide" Target="/ppt/notesSlides/notesSlide15.xml" Id="Rb472c3476c184db8"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a8bc3b5836e74f36" /><Relationship Type="http://schemas.openxmlformats.org/officeDocument/2006/relationships/notesSlide" Target="/ppt/notesSlides/notesSlide16.xml" Id="Rbd10c29154554ea3"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56b8244923c14f01" /><Relationship Type="http://schemas.openxmlformats.org/officeDocument/2006/relationships/notesSlide" Target="/ppt/notesSlides/notesSlide17.xml" Id="R28e307cf4d1e41ca"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829ecaa85a804890" /><Relationship Type="http://schemas.openxmlformats.org/officeDocument/2006/relationships/notesSlide" Target="/ppt/notesSlides/notesSlide18.xml" Id="R4445594dfb60401b"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0a1f9b26488d41c6" /><Relationship Type="http://schemas.openxmlformats.org/officeDocument/2006/relationships/notesSlide" Target="/ppt/notesSlides/notesSlide19.xml" Id="R128f279c69e54652"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c12ddbe323694df7" /><Relationship Type="http://schemas.openxmlformats.org/officeDocument/2006/relationships/notesSlide" Target="/ppt/notesSlides/notesSlide2.xml" Id="R8075e05fbda04686"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e3046427bfbb4554" /><Relationship Type="http://schemas.openxmlformats.org/officeDocument/2006/relationships/notesSlide" Target="/ppt/notesSlides/notesSlide20.xml" Id="R6031b8a1a6854e60"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5754f8baff654b54" /><Relationship Type="http://schemas.openxmlformats.org/officeDocument/2006/relationships/notesSlide" Target="/ppt/notesSlides/notesSlide21.xml" Id="R8d85639963774f5d"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2664732c2cb74dda" /><Relationship Type="http://schemas.openxmlformats.org/officeDocument/2006/relationships/notesSlide" Target="/ppt/notesSlides/notesSlide22.xml" Id="R017d876b52ed45db"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f556326b48724eb9" /><Relationship Type="http://schemas.openxmlformats.org/officeDocument/2006/relationships/notesSlide" Target="/ppt/notesSlides/notesSlide23.xml" Id="R63c9e1bda19040e5"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1e7d7cf5da4444f1" /><Relationship Type="http://schemas.openxmlformats.org/officeDocument/2006/relationships/notesSlide" Target="/ppt/notesSlides/notesSlide24.xml" Id="R1e13904a19a44974"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9d0632933df8493a" /><Relationship Type="http://schemas.openxmlformats.org/officeDocument/2006/relationships/notesSlide" Target="/ppt/notesSlides/notesSlide25.xml" Id="Rbb6990935d9a4cf0"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164b0a0a95bd4dce" /><Relationship Type="http://schemas.openxmlformats.org/officeDocument/2006/relationships/notesSlide" Target="/ppt/notesSlides/notesSlide26.xml" Id="Rceccd49237d64410"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bfa17e355fd94343" /><Relationship Type="http://schemas.openxmlformats.org/officeDocument/2006/relationships/notesSlide" Target="/ppt/notesSlides/notesSlide27.xml" Id="R3687443707a545f2"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f5f953fb251a4c1f" /><Relationship Type="http://schemas.openxmlformats.org/officeDocument/2006/relationships/notesSlide" Target="/ppt/notesSlides/notesSlide28.xml" Id="R7f7c915929ad466e"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87d915f73480423d" /><Relationship Type="http://schemas.openxmlformats.org/officeDocument/2006/relationships/image" Target="/ppt/media/image3.png" Id="R9a0f3383bf6e4472" /><Relationship Type="http://schemas.openxmlformats.org/officeDocument/2006/relationships/notesSlide" Target="/ppt/notesSlides/notesSlide29.xml" Id="R4dc80e1a3f0c4e3e"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a074f5b9e5f44da2" /><Relationship Type="http://schemas.openxmlformats.org/officeDocument/2006/relationships/image" Target="/ppt/media/image.png" Id="R6da6b1c9a3bf4329" /><Relationship Type="http://schemas.openxmlformats.org/officeDocument/2006/relationships/notesSlide" Target="/ppt/notesSlides/notesSlide3.xml" Id="R6f2929fbfe774522"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9a4898acc35f42f0" /><Relationship Type="http://schemas.openxmlformats.org/officeDocument/2006/relationships/notesSlide" Target="/ppt/notesSlides/notesSlide30.xml" Id="R0548520b311d4a93"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75e69ece7d7b48d3" /><Relationship Type="http://schemas.openxmlformats.org/officeDocument/2006/relationships/notesSlide" Target="/ppt/notesSlides/notesSlide31.xml" Id="Re652cdb4ee9e4f0b"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1e6c1f8ba3e6491c" /><Relationship Type="http://schemas.openxmlformats.org/officeDocument/2006/relationships/notesSlide" Target="/ppt/notesSlides/notesSlide32.xml" Id="Raedea5124c7b413f"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8845597ed6884939" /><Relationship Type="http://schemas.openxmlformats.org/officeDocument/2006/relationships/notesSlide" Target="/ppt/notesSlides/notesSlide33.xml" Id="Rc315eb7b1ffc49bf"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cc0c05b55d244138" /><Relationship Type="http://schemas.openxmlformats.org/officeDocument/2006/relationships/notesSlide" Target="/ppt/notesSlides/notesSlide34.xml" Id="Rc79b510dabcb4445"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9cb7946f19c440a8" /><Relationship Type="http://schemas.openxmlformats.org/officeDocument/2006/relationships/notesSlide" Target="/ppt/notesSlides/notesSlide35.xml" Id="R6cddc0a415e34f7c"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9cd8a7ee39bc4a79" /><Relationship Type="http://schemas.openxmlformats.org/officeDocument/2006/relationships/notesSlide" Target="/ppt/notesSlides/notesSlide36.xml" Id="R6a92a3a636414d86"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aae34bec0c4e4314" /><Relationship Type="http://schemas.openxmlformats.org/officeDocument/2006/relationships/notesSlide" Target="/ppt/notesSlides/notesSlide37.xml" Id="R28cb091fc0ac4ce0"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b904853603f4414f" /><Relationship Type="http://schemas.openxmlformats.org/officeDocument/2006/relationships/notesSlide" Target="/ppt/notesSlides/notesSlide38.xml" Id="Rc04a2b0694a8430a"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b49be293376c47dc" /><Relationship Type="http://schemas.openxmlformats.org/officeDocument/2006/relationships/notesSlide" Target="/ppt/notesSlides/notesSlide39.xml" Id="R09ca245e2b6e4df3"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8e7244f3e24e4d3d" /><Relationship Type="http://schemas.openxmlformats.org/officeDocument/2006/relationships/notesSlide" Target="/ppt/notesSlides/notesSlide4.xml" Id="R04983f8019eb4110"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e65bc26a9b664738" /><Relationship Type="http://schemas.openxmlformats.org/officeDocument/2006/relationships/notesSlide" Target="/ppt/notesSlides/notesSlide40.xml" Id="Ra8b77246ac1a4047"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xml" Id="R6d9c3d837a9a49fb" /><Relationship Type="http://schemas.openxmlformats.org/officeDocument/2006/relationships/notesSlide" Target="/ppt/notesSlides/notesSlide41.xml" Id="Re594e523cf8e4106"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xml" Id="Rd9d53922113f417f" /><Relationship Type="http://schemas.openxmlformats.org/officeDocument/2006/relationships/notesSlide" Target="/ppt/notesSlides/notesSlide42.xml" Id="R4f498c332d3e4136"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xml" Id="R684623d22689430b" /><Relationship Type="http://schemas.openxmlformats.org/officeDocument/2006/relationships/image" Target="/ppt/media/image4.png" Id="R6ea17ea7cd6e4e89" /><Relationship Type="http://schemas.openxmlformats.org/officeDocument/2006/relationships/notesSlide" Target="/ppt/notesSlides/notesSlide43.xml" Id="Re13254aa4f9845c7" /></Relationships>
</file>

<file path=ppt/slides/_rels/slide44.xml.rels>&#65279;<?xml version="1.0" encoding="utf-8"?><Relationships xmlns="http://schemas.openxmlformats.org/package/2006/relationships"><Relationship Type="http://schemas.openxmlformats.org/officeDocument/2006/relationships/slideLayout" Target="/ppt/slideLayouts/slideLayout1.xml" Id="R9a47cfea4c4c48fe" /><Relationship Type="http://schemas.openxmlformats.org/officeDocument/2006/relationships/image" Target="/ppt/media/image5.png" Id="R20b9fef35f514f0e" /><Relationship Type="http://schemas.openxmlformats.org/officeDocument/2006/relationships/image" Target="/ppt/media/image.svg" Id="Rd9b84da8bebf4a83" /><Relationship Type="http://schemas.openxmlformats.org/officeDocument/2006/relationships/notesSlide" Target="/ppt/notesSlides/notesSlide44.xml" Id="Re72965e238504fb7" /></Relationships>
</file>

<file path=ppt/slides/_rels/slide45.xml.rels>&#65279;<?xml version="1.0" encoding="utf-8"?><Relationships xmlns="http://schemas.openxmlformats.org/package/2006/relationships"><Relationship Type="http://schemas.openxmlformats.org/officeDocument/2006/relationships/slideLayout" Target="/ppt/slideLayouts/slideLayout1.xml" Id="Rc88e7f678750481d" /><Relationship Type="http://schemas.openxmlformats.org/officeDocument/2006/relationships/notesSlide" Target="/ppt/notesSlides/notesSlide45.xml" Id="R7b1b6deceba34817" /></Relationships>
</file>

<file path=ppt/slides/_rels/slide46.xml.rels>&#65279;<?xml version="1.0" encoding="utf-8"?><Relationships xmlns="http://schemas.openxmlformats.org/package/2006/relationships"><Relationship Type="http://schemas.openxmlformats.org/officeDocument/2006/relationships/slideLayout" Target="/ppt/slideLayouts/slideLayout1.xml" Id="R8c5c5eeec94e4451" /><Relationship Type="http://schemas.openxmlformats.org/officeDocument/2006/relationships/notesSlide" Target="/ppt/notesSlides/notesSlide46.xml" Id="Ref41ecf93c88481d" /></Relationships>
</file>

<file path=ppt/slides/_rels/slide47.xml.rels>&#65279;<?xml version="1.0" encoding="utf-8"?><Relationships xmlns="http://schemas.openxmlformats.org/package/2006/relationships"><Relationship Type="http://schemas.openxmlformats.org/officeDocument/2006/relationships/slideLayout" Target="/ppt/slideLayouts/slideLayout1.xml" Id="Rdfeb042550764ed1" /><Relationship Type="http://schemas.openxmlformats.org/officeDocument/2006/relationships/notesSlide" Target="/ppt/notesSlides/notesSlide47.xml" Id="Rb6fce3eeafc34214" /></Relationships>
</file>

<file path=ppt/slides/_rels/slide48.xml.rels>&#65279;<?xml version="1.0" encoding="utf-8"?><Relationships xmlns="http://schemas.openxmlformats.org/package/2006/relationships"><Relationship Type="http://schemas.openxmlformats.org/officeDocument/2006/relationships/slideLayout" Target="/ppt/slideLayouts/slideLayout1.xml" Id="R1b28788005b34530" /><Relationship Type="http://schemas.openxmlformats.org/officeDocument/2006/relationships/notesSlide" Target="/ppt/notesSlides/notesSlide48.xml" Id="R108549c0ce4443a7" /></Relationships>
</file>

<file path=ppt/slides/_rels/slide49.xml.rels>&#65279;<?xml version="1.0" encoding="utf-8"?><Relationships xmlns="http://schemas.openxmlformats.org/package/2006/relationships"><Relationship Type="http://schemas.openxmlformats.org/officeDocument/2006/relationships/slideLayout" Target="/ppt/slideLayouts/slideLayout1.xml" Id="R7c1b3143222645a5" /><Relationship Type="http://schemas.openxmlformats.org/officeDocument/2006/relationships/notesSlide" Target="/ppt/notesSlides/notesSlide49.xml" Id="R1243110182994110"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1b62ff70715f4642" /><Relationship Type="http://schemas.openxmlformats.org/officeDocument/2006/relationships/notesSlide" Target="/ppt/notesSlides/notesSlide5.xml" Id="R19e90101b9f447aa" /></Relationships>
</file>

<file path=ppt/slides/_rels/slide50.xml.rels>&#65279;<?xml version="1.0" encoding="utf-8"?><Relationships xmlns="http://schemas.openxmlformats.org/package/2006/relationships"><Relationship Type="http://schemas.openxmlformats.org/officeDocument/2006/relationships/slideLayout" Target="/ppt/slideLayouts/slideLayout1.xml" Id="Re66bf1d460b84a27" /><Relationship Type="http://schemas.openxmlformats.org/officeDocument/2006/relationships/notesSlide" Target="/ppt/notesSlides/notesSlide50.xml" Id="R4335032deaaa42bd" /></Relationships>
</file>

<file path=ppt/slides/_rels/slide51.xml.rels>&#65279;<?xml version="1.0" encoding="utf-8"?><Relationships xmlns="http://schemas.openxmlformats.org/package/2006/relationships"><Relationship Type="http://schemas.openxmlformats.org/officeDocument/2006/relationships/slideLayout" Target="/ppt/slideLayouts/slideLayout1.xml" Id="R6e2c0d4000df46c5" /><Relationship Type="http://schemas.openxmlformats.org/officeDocument/2006/relationships/notesSlide" Target="/ppt/notesSlides/notesSlide51.xml" Id="Re7efa74660b44f18" /></Relationships>
</file>

<file path=ppt/slides/_rels/slide52.xml.rels>&#65279;<?xml version="1.0" encoding="utf-8"?><Relationships xmlns="http://schemas.openxmlformats.org/package/2006/relationships"><Relationship Type="http://schemas.openxmlformats.org/officeDocument/2006/relationships/slideLayout" Target="/ppt/slideLayouts/slideLayout1.xml" Id="R27a6cd929b9e466a" /><Relationship Type="http://schemas.openxmlformats.org/officeDocument/2006/relationships/notesSlide" Target="/ppt/notesSlides/notesSlide52.xml" Id="R05e228f9db5342f0" /></Relationships>
</file>

<file path=ppt/slides/_rels/slide53.xml.rels>&#65279;<?xml version="1.0" encoding="utf-8"?><Relationships xmlns="http://schemas.openxmlformats.org/package/2006/relationships"><Relationship Type="http://schemas.openxmlformats.org/officeDocument/2006/relationships/slideLayout" Target="/ppt/slideLayouts/slideLayout1.xml" Id="R2f7019ddc36049dd" /><Relationship Type="http://schemas.openxmlformats.org/officeDocument/2006/relationships/notesSlide" Target="/ppt/notesSlides/notesSlide53.xml" Id="Ra1ac39560ba040b6" /></Relationships>
</file>

<file path=ppt/slides/_rels/slide54.xml.rels>&#65279;<?xml version="1.0" encoding="utf-8"?><Relationships xmlns="http://schemas.openxmlformats.org/package/2006/relationships"><Relationship Type="http://schemas.openxmlformats.org/officeDocument/2006/relationships/slideLayout" Target="/ppt/slideLayouts/slideLayout1.xml" Id="R2cdc39359f6a4adb" /><Relationship Type="http://schemas.openxmlformats.org/officeDocument/2006/relationships/image" Target="/ppt/media/image6.png" Id="R64a69b31561e4cd2" /><Relationship Type="http://schemas.openxmlformats.org/officeDocument/2006/relationships/notesSlide" Target="/ppt/notesSlides/notesSlide54.xml" Id="R9b59ab0c0fdd4841" /></Relationships>
</file>

<file path=ppt/slides/_rels/slide55.xml.rels>&#65279;<?xml version="1.0" encoding="utf-8"?><Relationships xmlns="http://schemas.openxmlformats.org/package/2006/relationships"><Relationship Type="http://schemas.openxmlformats.org/officeDocument/2006/relationships/slideLayout" Target="/ppt/slideLayouts/slideLayout1.xml" Id="R342c7a575f1643fb" /><Relationship Type="http://schemas.openxmlformats.org/officeDocument/2006/relationships/notesSlide" Target="/ppt/notesSlides/notesSlide55.xml" Id="R568edc16c12047a8" /></Relationships>
</file>

<file path=ppt/slides/_rels/slide56.xml.rels>&#65279;<?xml version="1.0" encoding="utf-8"?><Relationships xmlns="http://schemas.openxmlformats.org/package/2006/relationships"><Relationship Type="http://schemas.openxmlformats.org/officeDocument/2006/relationships/slideLayout" Target="/ppt/slideLayouts/slideLayout1.xml" Id="Rf107de286d7e4c1d" /><Relationship Type="http://schemas.openxmlformats.org/officeDocument/2006/relationships/notesSlide" Target="/ppt/notesSlides/notesSlide56.xml" Id="Rdf409400d9384e69"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96d6b660a8eb4711" /><Relationship Type="http://schemas.openxmlformats.org/officeDocument/2006/relationships/notesSlide" Target="/ppt/notesSlides/notesSlide6.xml" Id="Rdd86a00e1fd341bb"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ac24b86d626146b5" /><Relationship Type="http://schemas.openxmlformats.org/officeDocument/2006/relationships/notesSlide" Target="/ppt/notesSlides/notesSlide7.xml" Id="Rdb9ae2b1e92c4e6f"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5176d78d94ef41d1" /><Relationship Type="http://schemas.openxmlformats.org/officeDocument/2006/relationships/notesSlide" Target="/ppt/notesSlides/notesSlide8.xml" Id="R6cc444e468e6429e"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26404bdfdd4d488d" /><Relationship Type="http://schemas.openxmlformats.org/officeDocument/2006/relationships/notesSlide" Target="/ppt/notesSlides/notesSlide9.xml" Id="R0acab77bf607418b" /></Relationships>
</file>

<file path=ppt/slides/slide1.xml><?xml version="1.0" encoding="utf-8"?>
<p:sld xmlns:p="http://schemas.openxmlformats.org/presentationml/2006/main">
  <p:cSld>
    <p:bg>
      <p:bgPr>
        <a:solidFill xmlns:a="http://schemas.openxmlformats.org/drawingml/2006/main">
          <a:srgbClr val="FFF9EF"/>
        </a:solidFill>
      </p:bgPr>
    </p:bg>
    <p:spTree>
      <p:nvGrpSpPr>
        <p:cNvPr id="1" name=""/>
        <p:cNvGrpSpPr/>
        <p:nvPr/>
      </p:nvGrpSpPr>
      <p:grpSpPr>
        <a:xfrm xmlns:a="http://schemas.openxmlformats.org/drawingml/2006/main"/>
      </p:grpSpPr>
      <p:sp>
        <p:nvSpPr>
          <p:cNvPr id="4" name="">
            <a:extLst xmlns:a="http://schemas.openxmlformats.org/drawingml/2006/main">
              <a:ext uri="{FF2B5EF4-FFF2-40B4-BE49-F238E27FC236}">
                <a16:creationId xmlns:a16="http://schemas.microsoft.com/office/drawing/2014/main" id="{7EFE584E-2CF3-43E7-8B68-CAD781C14AC5}"/>
              </a:ext>
            </a:extLst>
          </p:cNvPr>
          <p:cNvSpPr>
            <a:spLocks xmlns:a="http://schemas.openxmlformats.org/drawingml/2006/main" noGrp="1"/>
          </p:cNvSpPr>
          <p:nvPr/>
        </p:nvSpPr>
        <p:spPr>
          <a:xfrm xmlns:a="http://schemas.openxmlformats.org/drawingml/2006/main" rot="0">
            <a:off x="704850" y="876300"/>
            <a:ext cx="10782300" cy="2952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7500" b="1">
                <a:solidFill>
                  <a:srgbClr val="0D2B45"/>
                </a:solidFill>
                <a:latin typeface="Arial Black"/>
                <a:ea typeface="Arial Black"/>
                <a:cs typeface="Arial Black"/>
              </a:defRPr>
            </a:pPr>
            <a:r>
              <a:rPr sz="7500" b="1">
                <a:solidFill>
                  <a:srgbClr val="0D2B45"/>
                </a:solidFill>
                <a:latin typeface="Arial Black"/>
                <a:ea typeface="Arial Black"/>
                <a:cs typeface="Arial Black"/>
              </a:rPr>
              <a:t>WHAT DID WE</a:t>
            </a:r>
          </a:p>
          <a:p xmlns:a="http://schemas.openxmlformats.org/drawingml/2006/main">
            <a:pPr algn="ctr">
              <a:defRPr sz="7500" b="1">
                <a:solidFill>
                  <a:srgbClr val="0D2B45"/>
                </a:solidFill>
                <a:latin typeface="Arial Black"/>
                <a:ea typeface="Arial Black"/>
                <a:cs typeface="Arial Black"/>
              </a:defRPr>
            </a:pPr>
            <a:r>
              <a:rPr sz="7500" b="1">
                <a:solidFill>
                  <a:srgbClr val="0D2B45"/>
                </a:solidFill>
                <a:latin typeface="Arial Black"/>
                <a:ea typeface="Arial Black"/>
                <a:cs typeface="Arial Black"/>
              </a:rPr>
              <a:t>JUST MAKE?</a:t>
            </a:r>
          </a:p>
        </p:txBody>
      </p:sp>
      <p:sp>
        <p:nvSpPr>
          <p:cNvPr id="2" name="">
            <a:extLst xmlns:a="http://schemas.openxmlformats.org/drawingml/2006/main">
              <a:ext uri="{FF2B5EF4-FFF2-40B4-BE49-F238E27FC236}">
                <a16:creationId xmlns:a16="http://schemas.microsoft.com/office/drawing/2014/main" id="{9520535A-5860-4394-8A7A-17A1038CFC4A}"/>
              </a:ext>
            </a:extLst>
          </p:cNvPr>
          <p:cNvSpPr>
            <a:spLocks xmlns:a="http://schemas.openxmlformats.org/drawingml/2006/main" noGrp="1"/>
          </p:cNvSpPr>
          <p:nvPr/>
        </p:nvSpPr>
        <p:spPr>
          <a:xfrm xmlns:a="http://schemas.openxmlformats.org/drawingml/2006/main" rot="0">
            <a:off x="1619250" y="4095750"/>
            <a:ext cx="89535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3150" b="1">
                <a:solidFill>
                  <a:srgbClr val="EF6755"/>
                </a:solidFill>
                <a:latin typeface="Arial Black"/>
                <a:ea typeface="Arial Black"/>
                <a:cs typeface="Arial Black"/>
              </a:defRPr>
            </a:pPr>
            <a:r>
              <a:rPr sz="3150" b="1">
                <a:solidFill>
                  <a:srgbClr val="EF6755"/>
                </a:solidFill>
                <a:latin typeface="Arial Black"/>
                <a:ea typeface="Arial Black"/>
                <a:cs typeface="Arial Black"/>
              </a:rPr>
              <a:t>Research objects with AI</a:t>
            </a:r>
          </a:p>
        </p:txBody>
      </p:sp>
      <p:sp>
        <p:nvSpPr>
          <p:cNvPr id="3" name="">
            <a:extLst xmlns:a="http://schemas.openxmlformats.org/drawingml/2006/main">
              <a:ext uri="{FF2B5EF4-FFF2-40B4-BE49-F238E27FC236}">
                <a16:creationId xmlns:a16="http://schemas.microsoft.com/office/drawing/2014/main" id="{6DD1C03D-2303-47E4-8610-AD3C1BE74BD8}"/>
              </a:ext>
            </a:extLst>
          </p:cNvPr>
          <p:cNvSpPr>
            <a:spLocks xmlns:a="http://schemas.openxmlformats.org/drawingml/2006/main" noGrp="1"/>
          </p:cNvSpPr>
          <p:nvPr/>
        </p:nvSpPr>
        <p:spPr>
          <a:xfrm xmlns:a="http://schemas.openxmlformats.org/drawingml/2006/main" rot="0">
            <a:off x="2000250" y="5543550"/>
            <a:ext cx="8191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650" b="0">
                <a:solidFill>
                  <a:srgbClr val="655F57"/>
                </a:solidFill>
                <a:latin typeface="Arial"/>
                <a:ea typeface="Arial"/>
                <a:cs typeface="Arial"/>
              </a:defRPr>
            </a:pPr>
            <a:r>
              <a:rPr sz="1650" b="0">
                <a:solidFill>
                  <a:srgbClr val="655F57"/>
                </a:solidFill>
                <a:latin typeface="Arial"/>
                <a:ea typeface="Arial"/>
                <a:cs typeface="Arial"/>
              </a:rPr>
              <a:t>John A. Lee  ·  New York AI Toastmasters</a:t>
            </a:r>
          </a:p>
        </p:txBody>
      </p:sp>
    </p:spTree>
    <p:extLst>
      <p:ext uri="{BB962C8B-B14F-4D97-AF65-F5344CB8AC3E}">
        <p14:creationId xmlns:p14="http://schemas.microsoft.com/office/powerpoint/2010/main" val="468716293"/>
      </p:ext>
    </p:extLst>
  </p:cSld>
</p:sld>
</file>

<file path=ppt/slides/slide1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A22F0A01-A84C-4B53-9C78-3D3D18C7CB35}"/>
              </a:ext>
            </a:extLst>
          </p:cNvPr>
          <p:cNvSpPr>
            <a:spLocks xmlns:a="http://schemas.openxmlformats.org/drawingml/2006/main" noGrp="1"/>
          </p:cNvSpPr>
          <p:nvPr/>
        </p:nvSpPr>
        <p:spPr>
          <a:xfrm xmlns:a="http://schemas.openxmlformats.org/drawingml/2006/main" rot="0">
            <a:off x="1200150" y="838200"/>
            <a:ext cx="9791700" cy="4762500"/>
          </a:xfrm>
          <a:prstGeom xmlns:a="http://schemas.openxmlformats.org/drawingml/2006/main" prst="roundRect">
            <a:avLst>
              <a:gd name="adj" fmla="val 4800"/>
            </a:avLst>
          </a:prstGeom>
          <a:solidFill xmlns:a="http://schemas.openxmlformats.org/drawingml/2006/main">
            <a:srgbClr val="FFF9EF"/>
          </a:solidFill>
          <a:ln xmlns:a="http://schemas.openxmlformats.org/drawingml/2006/main" w="28575">
            <a:solidFill>
              <a:srgbClr val="88AADD"/>
            </a:solidFill>
            <a:prstDash val="solid"/>
          </a:ln>
        </p:spPr>
      </p:sp>
      <p:sp>
        <p:nvSpPr>
          <p:cNvPr id="2" name="">
            <a:extLst xmlns:a="http://schemas.openxmlformats.org/drawingml/2006/main">
              <a:ext uri="{FF2B5EF4-FFF2-40B4-BE49-F238E27FC236}">
                <a16:creationId xmlns:a16="http://schemas.microsoft.com/office/drawing/2014/main" id="{3EC5530E-D10B-458D-B40C-2BC9C7F2A430}"/>
              </a:ext>
            </a:extLst>
          </p:cNvPr>
          <p:cNvSpPr>
            <a:spLocks xmlns:a="http://schemas.openxmlformats.org/drawingml/2006/main" noGrp="1"/>
          </p:cNvSpPr>
          <p:nvPr/>
        </p:nvSpPr>
        <p:spPr>
          <a:xfrm xmlns:a="http://schemas.openxmlformats.org/drawingml/2006/main" rot="0">
            <a:off x="1600200" y="1238250"/>
            <a:ext cx="32385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t">
            <a:normAutofit fontScale="100000"/>
          </a:bodyPr>
          <a:lstStyle xmlns:a="http://schemas.openxmlformats.org/drawingml/2006/main"/>
          <a:p xmlns:a="http://schemas.openxmlformats.org/drawingml/2006/main">
            <a:pPr algn="l">
              <a:defRPr sz="2550" b="1">
                <a:solidFill>
                  <a:srgbClr val="EF6755"/>
                </a:solidFill>
                <a:latin typeface="Arial Black"/>
                <a:ea typeface="Arial Black"/>
                <a:cs typeface="Arial Black"/>
              </a:defRPr>
            </a:pPr>
            <a:r>
              <a:rPr sz="2550" b="1">
                <a:solidFill>
                  <a:srgbClr val="EF6755"/>
                </a:solidFill>
                <a:latin typeface="Arial Black"/>
                <a:ea typeface="Arial Black"/>
                <a:cs typeface="Arial Black"/>
              </a:rPr>
              <a:t>NEW CHAT</a:t>
            </a:r>
          </a:p>
        </p:txBody>
      </p:sp>
      <p:sp>
        <p:nvSpPr>
          <p:cNvPr id="3" name="">
            <a:extLst xmlns:a="http://schemas.openxmlformats.org/drawingml/2006/main">
              <a:ext uri="{FF2B5EF4-FFF2-40B4-BE49-F238E27FC236}">
                <a16:creationId xmlns:a16="http://schemas.microsoft.com/office/drawing/2014/main" id="{02FE7057-3382-4CE4-B871-D49ED786B8AF}"/>
              </a:ext>
            </a:extLst>
          </p:cNvPr>
          <p:cNvSpPr>
            <a:spLocks xmlns:a="http://schemas.openxmlformats.org/drawingml/2006/main" noGrp="1"/>
          </p:cNvSpPr>
          <p:nvPr/>
        </p:nvSpPr>
        <p:spPr>
          <a:xfrm xmlns:a="http://schemas.openxmlformats.org/drawingml/2006/main" rot="0">
            <a:off x="1714500" y="2381250"/>
            <a:ext cx="8763000" cy="1333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98927"/>
          </a:bodyPr>
          <a:lstStyle xmlns:a="http://schemas.openxmlformats.org/drawingml/2006/main"/>
          <a:p xmlns:a="http://schemas.openxmlformats.org/drawingml/2006/main">
            <a:pPr algn="ctr">
              <a:defRPr sz="4800" b="1">
                <a:solidFill>
                  <a:srgbClr val="0D2B45"/>
                </a:solidFill>
                <a:latin typeface="Arial Black"/>
                <a:ea typeface="Arial Black"/>
                <a:cs typeface="Arial Black"/>
              </a:defRPr>
            </a:pPr>
            <a:r>
              <a:rPr sz="4800" b="1">
                <a:solidFill>
                  <a:srgbClr val="0D2B45"/>
                </a:solidFill>
                <a:latin typeface="Arial Black"/>
                <a:ea typeface="Arial Black"/>
                <a:cs typeface="Arial Black"/>
              </a:rPr>
              <a:t>How can I help you today?</a:t>
            </a:r>
          </a:p>
        </p:txBody>
      </p:sp>
      <p:sp>
        <p:nvSpPr>
          <p:cNvPr id="4" name="">
            <a:extLst xmlns:a="http://schemas.openxmlformats.org/drawingml/2006/main">
              <a:ext uri="{FF2B5EF4-FFF2-40B4-BE49-F238E27FC236}">
                <a16:creationId xmlns:a16="http://schemas.microsoft.com/office/drawing/2014/main" id="{0374E432-6C46-416B-A521-4645AF573290}"/>
              </a:ext>
            </a:extLst>
          </p:cNvPr>
          <p:cNvSpPr>
            <a:spLocks xmlns:a="http://schemas.openxmlformats.org/drawingml/2006/main" noGrp="1"/>
          </p:cNvSpPr>
          <p:nvPr/>
        </p:nvSpPr>
        <p:spPr>
          <a:xfrm xmlns:a="http://schemas.openxmlformats.org/drawingml/2006/main" rot="0">
            <a:off x="2095500" y="4476750"/>
            <a:ext cx="8001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875" b="0">
                <a:solidFill>
                  <a:srgbClr val="655F57"/>
                </a:solidFill>
                <a:latin typeface="Arial"/>
                <a:ea typeface="Arial"/>
                <a:cs typeface="Arial"/>
              </a:defRPr>
            </a:pPr>
            <a:r>
              <a:rPr sz="1875" b="0">
                <a:solidFill>
                  <a:srgbClr val="655F57"/>
                </a:solidFill>
                <a:latin typeface="Arial"/>
                <a:ea typeface="Arial"/>
                <a:cs typeface="Arial"/>
              </a:rPr>
              <a:t>It has forgotten yesterday with impressive confidence.</a:t>
            </a:r>
          </a:p>
        </p:txBody>
      </p:sp>
    </p:spTree>
    <p:extLst>
      <p:ext uri="{BB962C8B-B14F-4D97-AF65-F5344CB8AC3E}">
        <p14:creationId xmlns:p14="http://schemas.microsoft.com/office/powerpoint/2010/main" val="1956382701"/>
      </p:ext>
    </p:extLst>
  </p:cSld>
</p:sld>
</file>

<file path=ppt/slides/slide11.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AFBEC373-6F45-422B-8E9D-2B833A1A1BD5}"/>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6500" b="1">
                <a:solidFill>
                  <a:srgbClr val="EF6755"/>
                </a:solidFill>
                <a:latin typeface="Arial Black"/>
                <a:ea typeface="Arial Black"/>
                <a:cs typeface="Arial Black"/>
              </a:defRPr>
            </a:pPr>
            <a:r>
              <a:rPr sz="16500" b="1">
                <a:solidFill>
                  <a:srgbClr val="EF6755"/>
                </a:solidFill>
                <a:latin typeface="Arial Black"/>
                <a:ea typeface="Arial Black"/>
                <a:cs typeface="Arial Black"/>
              </a:rPr>
              <a:t>Ah.</a:t>
            </a:r>
          </a:p>
        </p:txBody>
      </p:sp>
    </p:spTree>
    <p:extLst>
      <p:ext uri="{BB962C8B-B14F-4D97-AF65-F5344CB8AC3E}">
        <p14:creationId xmlns:p14="http://schemas.microsoft.com/office/powerpoint/2010/main" val="49767774"/>
      </p:ext>
    </p:extLst>
  </p:cSld>
</p:sld>
</file>

<file path=ppt/slides/slide12.xml><?xml version="1.0" encoding="utf-8"?>
<p:sld xmlns:p="http://schemas.openxmlformats.org/presentationml/2006/main">
  <p:cSld>
    <p:bg>
      <p:bgPr>
        <a:solidFill xmlns:a="http://schemas.openxmlformats.org/drawingml/2006/main">
          <a:srgbClr val="FFF9E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A80F4F6E-F030-4118-A996-B3AC0000A44C}"/>
              </a:ext>
            </a:extLst>
          </p:cNvPr>
          <p:cNvSpPr>
            <a:spLocks xmlns:a="http://schemas.openxmlformats.org/drawingml/2006/main" noGrp="1"/>
          </p:cNvSpPr>
          <p:nvPr/>
        </p:nvSpPr>
        <p:spPr>
          <a:xfrm xmlns:a="http://schemas.openxmlformats.org/drawingml/2006/main" rot="0">
            <a:off x="666750" y="781050"/>
            <a:ext cx="6191250" cy="1200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l">
              <a:defRPr sz="6600" b="1">
                <a:solidFill>
                  <a:srgbClr val="177F82"/>
                </a:solidFill>
                <a:latin typeface="Arial Black"/>
                <a:ea typeface="Arial Black"/>
                <a:cs typeface="Arial Black"/>
              </a:defRPr>
            </a:pPr>
            <a:r>
              <a:rPr sz="6600" b="1">
                <a:solidFill>
                  <a:srgbClr val="177F82"/>
                </a:solidFill>
                <a:latin typeface="Arial Black"/>
                <a:ea typeface="Arial Black"/>
                <a:cs typeface="Arial Black"/>
              </a:rPr>
              <a:t>understand</a:t>
            </a:r>
          </a:p>
        </p:txBody>
      </p:sp>
      <p:sp>
        <p:nvSpPr>
          <p:cNvPr id="2" name="">
            <a:extLst xmlns:a="http://schemas.openxmlformats.org/drawingml/2006/main">
              <a:ext uri="{FF2B5EF4-FFF2-40B4-BE49-F238E27FC236}">
                <a16:creationId xmlns:a16="http://schemas.microsoft.com/office/drawing/2014/main" id="{028F8A56-7410-4CF3-830C-243B3F4DCCD9}"/>
              </a:ext>
            </a:extLst>
          </p:cNvPr>
          <p:cNvSpPr>
            <a:spLocks xmlns:a="http://schemas.openxmlformats.org/drawingml/2006/main" noGrp="1"/>
          </p:cNvSpPr>
          <p:nvPr/>
        </p:nvSpPr>
        <p:spPr>
          <a:xfrm xmlns:a="http://schemas.openxmlformats.org/drawingml/2006/main" rot="-180000">
            <a:off x="5191125" y="2457450"/>
            <a:ext cx="533400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96154"/>
          </a:bodyPr>
          <a:lstStyle xmlns:a="http://schemas.openxmlformats.org/drawingml/2006/main"/>
          <a:p xmlns:a="http://schemas.openxmlformats.org/drawingml/2006/main">
            <a:pPr algn="l">
              <a:defRPr sz="7800" b="1">
                <a:solidFill>
                  <a:srgbClr val="EF6755"/>
                </a:solidFill>
                <a:latin typeface="Arial Black"/>
                <a:ea typeface="Arial Black"/>
                <a:cs typeface="Arial Black"/>
              </a:defRPr>
            </a:pPr>
            <a:r>
              <a:rPr sz="7800" b="1">
                <a:solidFill>
                  <a:srgbClr val="EF6755"/>
                </a:solidFill>
                <a:latin typeface="Arial Black"/>
                <a:ea typeface="Arial Black"/>
                <a:cs typeface="Arial Black"/>
              </a:rPr>
              <a:t>judge</a:t>
            </a:r>
          </a:p>
        </p:txBody>
      </p:sp>
      <p:sp>
        <p:nvSpPr>
          <p:cNvPr id="3" name="">
            <a:extLst xmlns:a="http://schemas.openxmlformats.org/drawingml/2006/main">
              <a:ext uri="{FF2B5EF4-FFF2-40B4-BE49-F238E27FC236}">
                <a16:creationId xmlns:a16="http://schemas.microsoft.com/office/drawing/2014/main" id="{9FE07954-E656-4CB7-84D6-12E2B8979AED}"/>
              </a:ext>
            </a:extLst>
          </p:cNvPr>
          <p:cNvSpPr>
            <a:spLocks xmlns:a="http://schemas.openxmlformats.org/drawingml/2006/main" noGrp="1"/>
          </p:cNvSpPr>
          <p:nvPr/>
        </p:nvSpPr>
        <p:spPr>
          <a:xfrm xmlns:a="http://schemas.openxmlformats.org/drawingml/2006/main" rot="120000">
            <a:off x="1162050" y="4286250"/>
            <a:ext cx="8477250" cy="1371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l">
              <a:defRPr sz="7500" b="1">
                <a:solidFill>
                  <a:srgbClr val="0D2B45"/>
                </a:solidFill>
                <a:latin typeface="Arial Black"/>
                <a:ea typeface="Arial Black"/>
                <a:cs typeface="Arial Black"/>
              </a:defRPr>
            </a:pPr>
            <a:r>
              <a:rPr sz="7500" b="1">
                <a:solidFill>
                  <a:srgbClr val="0D2B45"/>
                </a:solidFill>
                <a:latin typeface="Arial Black"/>
                <a:ea typeface="Arial Black"/>
                <a:cs typeface="Arial Black"/>
              </a:rPr>
              <a:t>remember</a:t>
            </a:r>
          </a:p>
        </p:txBody>
      </p:sp>
      <p:sp>
        <p:nvSpPr>
          <p:cNvPr id="4" name="">
            <a:extLst xmlns:a="http://schemas.openxmlformats.org/drawingml/2006/main">
              <a:ext uri="{FF2B5EF4-FFF2-40B4-BE49-F238E27FC236}">
                <a16:creationId xmlns:a16="http://schemas.microsoft.com/office/drawing/2014/main" id="{572218B3-AC62-40B9-903F-B0D85812A74F}"/>
              </a:ext>
            </a:extLst>
          </p:cNvPr>
          <p:cNvSpPr>
            <a:spLocks xmlns:a="http://schemas.openxmlformats.org/drawingml/2006/main" noGrp="1"/>
          </p:cNvSpPr>
          <p:nvPr/>
        </p:nvSpPr>
        <p:spPr>
          <a:xfrm xmlns:a="http://schemas.openxmlformats.org/drawingml/2006/main" rot="0">
            <a:off x="704850" y="247650"/>
            <a:ext cx="107823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l">
              <a:defRPr sz="1950" b="0">
                <a:solidFill>
                  <a:srgbClr val="655F57"/>
                </a:solidFill>
                <a:latin typeface="Arial"/>
                <a:ea typeface="Arial"/>
                <a:cs typeface="Arial"/>
              </a:defRPr>
            </a:pPr>
            <a:r>
              <a:rPr sz="1950" b="0">
                <a:solidFill>
                  <a:srgbClr val="655F57"/>
                </a:solidFill>
                <a:latin typeface="Arial"/>
                <a:ea typeface="Arial"/>
                <a:cs typeface="Arial"/>
              </a:rPr>
              <a:t>AI can produce faster than I can…</a:t>
            </a:r>
          </a:p>
        </p:txBody>
      </p:sp>
    </p:spTree>
    <p:extLst>
      <p:ext uri="{BB962C8B-B14F-4D97-AF65-F5344CB8AC3E}">
        <p14:creationId xmlns:p14="http://schemas.microsoft.com/office/powerpoint/2010/main" val="568930478"/>
      </p:ext>
    </p:extLst>
  </p:cSld>
</p:sld>
</file>

<file path=ppt/slides/slide13.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7763CA7A-B5EA-495C-8239-9A556C6ACCD3}"/>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8100" b="1">
                <a:solidFill>
                  <a:srgbClr val="177F82"/>
                </a:solidFill>
                <a:latin typeface="Arial Black"/>
                <a:ea typeface="Arial Black"/>
                <a:cs typeface="Arial Black"/>
              </a:defRPr>
            </a:pPr>
            <a:r>
              <a:rPr sz="8100" b="1">
                <a:solidFill>
                  <a:srgbClr val="177F82"/>
                </a:solidFill>
                <a:latin typeface="Arial Black"/>
                <a:ea typeface="Arial Black"/>
                <a:cs typeface="Arial Black"/>
              </a:rPr>
              <a:t>This feels new.</a:t>
            </a:r>
          </a:p>
        </p:txBody>
      </p:sp>
    </p:spTree>
    <p:extLst>
      <p:ext uri="{BB962C8B-B14F-4D97-AF65-F5344CB8AC3E}">
        <p14:creationId xmlns:p14="http://schemas.microsoft.com/office/powerpoint/2010/main" val="1676212609"/>
      </p:ext>
    </p:extLst>
  </p:cSld>
</p:sld>
</file>

<file path=ppt/slides/slide14.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97045F07-E948-4314-936E-AF67460DC186}"/>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2750" b="1">
                <a:solidFill>
                  <a:srgbClr val="EF6755"/>
                </a:solidFill>
                <a:latin typeface="Arial Black"/>
                <a:ea typeface="Arial Black"/>
                <a:cs typeface="Arial Black"/>
              </a:defRPr>
            </a:pPr>
            <a:r>
              <a:rPr sz="12750" b="1">
                <a:solidFill>
                  <a:srgbClr val="EF6755"/>
                </a:solidFill>
                <a:latin typeface="Arial Black"/>
                <a:ea typeface="Arial Black"/>
                <a:cs typeface="Arial Black"/>
              </a:rPr>
              <a:t>It isn't.</a:t>
            </a:r>
          </a:p>
        </p:txBody>
      </p:sp>
    </p:spTree>
    <p:extLst>
      <p:ext uri="{BB962C8B-B14F-4D97-AF65-F5344CB8AC3E}">
        <p14:creationId xmlns:p14="http://schemas.microsoft.com/office/powerpoint/2010/main" val="1930022497"/>
      </p:ext>
    </p:extLst>
  </p:cSld>
</p:sld>
</file>

<file path=ppt/slides/slide15.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pic>
        <p:nvPicPr>
          <p:cNvPr id="4" name=""/>
          <p:cNvPicPr>
            <a:picLocks xmlns:a="http://schemas.openxmlformats.org/drawingml/2006/main" noChangeAspect="1"/>
          </p:cNvPicPr>
          <p:nvPr/>
        </p:nvPicPr>
        <p:blipFill>
          <a:blip xmlns:r="http://schemas.openxmlformats.org/officeDocument/2006/relationships" xmlns:a="http://schemas.openxmlformats.org/drawingml/2006/main" r:embed="R1106f2653a104df6"/>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0C505CED-0BB0-4F7E-8843-68C7C253D583}"/>
              </a:ext>
            </a:extLst>
          </p:cNvPr>
          <p:cNvSpPr>
            <a:spLocks xmlns:a="http://schemas.openxmlformats.org/drawingml/2006/main" noGrp="1"/>
          </p:cNvSpPr>
          <p:nvPr/>
        </p:nvSpPr>
        <p:spPr>
          <a:xfrm xmlns:a="http://schemas.openxmlformats.org/drawingml/2006/main" rot="0">
            <a:off x="0" y="5600700"/>
            <a:ext cx="12192000" cy="1257300"/>
          </a:xfrm>
          <a:prstGeom xmlns:a="http://schemas.openxmlformats.org/drawingml/2006/main" prst="rect">
            <a:avLst/>
          </a:prstGeom>
          <a:solidFill xmlns:a="http://schemas.openxmlformats.org/drawingml/2006/main">
            <a:srgbClr val="0D2B45"/>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6D273CFB-BD9E-4B44-A5F3-0B316021CAD8}"/>
              </a:ext>
            </a:extLst>
          </p:cNvPr>
          <p:cNvSpPr>
            <a:spLocks xmlns:a="http://schemas.openxmlformats.org/drawingml/2006/main" noGrp="1"/>
          </p:cNvSpPr>
          <p:nvPr/>
        </p:nvSpPr>
        <p:spPr>
          <a:xfrm xmlns:a="http://schemas.openxmlformats.org/drawingml/2006/main" rot="0">
            <a:off x="552450" y="5676900"/>
            <a:ext cx="1108710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350" b="1">
                <a:solidFill>
                  <a:srgbClr val="F7F0E3"/>
                </a:solidFill>
                <a:latin typeface="Arial Black"/>
                <a:ea typeface="Arial Black"/>
                <a:cs typeface="Arial Black"/>
              </a:defRPr>
            </a:pPr>
            <a:r>
              <a:rPr sz="4350" b="1">
                <a:solidFill>
                  <a:srgbClr val="F7F0E3"/>
                </a:solidFill>
                <a:latin typeface="Arial Black"/>
                <a:ea typeface="Arial Black"/>
                <a:cs typeface="Arial Black"/>
              </a:rPr>
              <a:t>Science has seen this movie.</a:t>
            </a:r>
          </a:p>
        </p:txBody>
      </p:sp>
    </p:spTree>
    <p:extLst>
      <p:ext uri="{BB962C8B-B14F-4D97-AF65-F5344CB8AC3E}">
        <p14:creationId xmlns:p14="http://schemas.microsoft.com/office/powerpoint/2010/main" val="350338567"/>
      </p:ext>
    </p:extLst>
  </p:cSld>
</p:sld>
</file>

<file path=ppt/slides/slide16.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F5613D4A-94E7-4252-8A30-663D1F21870B}"/>
              </a:ext>
            </a:extLst>
          </p:cNvPr>
          <p:cNvSpPr>
            <a:spLocks xmlns:a="http://schemas.openxmlformats.org/drawingml/2006/main" noGrp="1"/>
          </p:cNvSpPr>
          <p:nvPr/>
        </p:nvSpPr>
        <p:spPr>
          <a:xfrm xmlns:a="http://schemas.openxmlformats.org/drawingml/2006/main" rot="0">
            <a:off x="104775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l">
              <a:defRPr sz="9750" b="1">
                <a:solidFill>
                  <a:srgbClr val="177F82"/>
                </a:solidFill>
                <a:latin typeface="Arial Black"/>
                <a:ea typeface="Arial Black"/>
                <a:cs typeface="Arial Black"/>
              </a:defRPr>
            </a:pPr>
            <a:r>
              <a:rPr sz="9750" b="1">
                <a:solidFill>
                  <a:srgbClr val="177F82"/>
                </a:solidFill>
                <a:latin typeface="Arial Black"/>
                <a:ea typeface="Arial Black"/>
                <a:cs typeface="Arial Black"/>
              </a:rPr>
              <a:t>Data: here.</a:t>
            </a:r>
          </a:p>
        </p:txBody>
      </p:sp>
    </p:spTree>
    <p:extLst>
      <p:ext uri="{BB962C8B-B14F-4D97-AF65-F5344CB8AC3E}">
        <p14:creationId xmlns:p14="http://schemas.microsoft.com/office/powerpoint/2010/main" val="1299285299"/>
      </p:ext>
    </p:extLst>
  </p:cSld>
</p:sld>
</file>

<file path=ppt/slides/slide17.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80D6CFD2-CD31-475C-80BB-B8ACEBED5FC1}"/>
              </a:ext>
            </a:extLst>
          </p:cNvPr>
          <p:cNvSpPr>
            <a:spLocks xmlns:a="http://schemas.openxmlformats.org/drawingml/2006/main" noGrp="1"/>
          </p:cNvSpPr>
          <p:nvPr/>
        </p:nvSpPr>
        <p:spPr>
          <a:xfrm xmlns:a="http://schemas.openxmlformats.org/drawingml/2006/main" rot="0">
            <a:off x="66675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r">
              <a:defRPr sz="9750" b="1">
                <a:solidFill>
                  <a:srgbClr val="0D2B45"/>
                </a:solidFill>
                <a:latin typeface="Arial Black"/>
                <a:ea typeface="Arial Black"/>
                <a:cs typeface="Arial Black"/>
              </a:defRPr>
            </a:pPr>
            <a:r>
              <a:rPr sz="9750" b="1">
                <a:solidFill>
                  <a:srgbClr val="0D2B45"/>
                </a:solidFill>
                <a:latin typeface="Arial Black"/>
                <a:ea typeface="Arial Black"/>
                <a:cs typeface="Arial Black"/>
              </a:rPr>
              <a:t>Code: there.</a:t>
            </a:r>
          </a:p>
        </p:txBody>
      </p:sp>
    </p:spTree>
    <p:extLst>
      <p:ext uri="{BB962C8B-B14F-4D97-AF65-F5344CB8AC3E}">
        <p14:creationId xmlns:p14="http://schemas.microsoft.com/office/powerpoint/2010/main" val="1144006535"/>
      </p:ext>
    </p:extLst>
  </p:cSld>
</p:sld>
</file>

<file path=ppt/slides/slide18.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28EE46EB-DCE5-40EC-B0B4-EB8021D7A222}"/>
              </a:ext>
            </a:extLst>
          </p:cNvPr>
          <p:cNvSpPr>
            <a:spLocks xmlns:a="http://schemas.openxmlformats.org/drawingml/2006/main" noGrp="1"/>
          </p:cNvSpPr>
          <p:nvPr/>
        </p:nvSpPr>
        <p:spPr>
          <a:xfrm xmlns:a="http://schemas.openxmlformats.org/drawingml/2006/main" rot="-12000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9000" b="1">
                <a:solidFill>
                  <a:srgbClr val="E3A51A"/>
                </a:solidFill>
                <a:latin typeface="Arial Black"/>
                <a:ea typeface="Arial Black"/>
                <a:cs typeface="Arial Black"/>
              </a:defRPr>
            </a:pPr>
            <a:r>
              <a:rPr sz="9000" b="1">
                <a:solidFill>
                  <a:srgbClr val="E3A51A"/>
                </a:solidFill>
                <a:latin typeface="Arial Black"/>
                <a:ea typeface="Arial Black"/>
                <a:cs typeface="Arial Black"/>
              </a:rPr>
              <a:t>Methods:</a:t>
            </a:r>
          </a:p>
          <a:p xmlns:a="http://schemas.openxmlformats.org/drawingml/2006/main">
            <a:pPr algn="ctr">
              <a:defRPr sz="9000" b="1">
                <a:solidFill>
                  <a:srgbClr val="E3A51A"/>
                </a:solidFill>
                <a:latin typeface="Arial Black"/>
                <a:ea typeface="Arial Black"/>
                <a:cs typeface="Arial Black"/>
              </a:defRPr>
            </a:pPr>
            <a:r>
              <a:rPr sz="9000" b="1">
                <a:solidFill>
                  <a:srgbClr val="E3A51A"/>
                </a:solidFill>
                <a:latin typeface="Arial Black"/>
                <a:ea typeface="Arial Black"/>
                <a:cs typeface="Arial Black"/>
              </a:rPr>
              <a:t>somewhere.</a:t>
            </a:r>
          </a:p>
        </p:txBody>
      </p:sp>
    </p:spTree>
    <p:extLst>
      <p:ext uri="{BB962C8B-B14F-4D97-AF65-F5344CB8AC3E}">
        <p14:creationId xmlns:p14="http://schemas.microsoft.com/office/powerpoint/2010/main" val="1335499149"/>
      </p:ext>
    </p:extLst>
  </p:cSld>
</p:sld>
</file>

<file path=ppt/slides/slide19.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3E6D8D68-3222-454C-B926-9EEAFFB14598}"/>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6900" b="1">
                <a:solidFill>
                  <a:srgbClr val="EF6755"/>
                </a:solidFill>
                <a:latin typeface="Arial Black"/>
                <a:ea typeface="Arial Black"/>
                <a:cs typeface="Arial Black"/>
              </a:defRPr>
            </a:pPr>
            <a:r>
              <a:rPr sz="6900" b="1">
                <a:solidFill>
                  <a:srgbClr val="EF6755"/>
                </a:solidFill>
                <a:latin typeface="Arial Black"/>
                <a:ea typeface="Arial Black"/>
                <a:cs typeface="Arial Black"/>
              </a:rPr>
              <a:t>Key setting:</a:t>
            </a:r>
          </a:p>
          <a:p xmlns:a="http://schemas.openxmlformats.org/drawingml/2006/main">
            <a:pPr algn="ctr">
              <a:defRPr sz="6900" b="1">
                <a:solidFill>
                  <a:srgbClr val="EF6755"/>
                </a:solidFill>
                <a:latin typeface="Arial Black"/>
                <a:ea typeface="Arial Black"/>
                <a:cs typeface="Arial Black"/>
              </a:defRPr>
            </a:pPr>
            <a:r>
              <a:rPr sz="6900" b="1">
                <a:solidFill>
                  <a:srgbClr val="EF6755"/>
                </a:solidFill>
                <a:latin typeface="Arial Black"/>
                <a:ea typeface="Arial Black"/>
                <a:cs typeface="Arial Black"/>
              </a:rPr>
              <a:t>in somebody's head.</a:t>
            </a:r>
          </a:p>
        </p:txBody>
      </p:sp>
    </p:spTree>
    <p:extLst>
      <p:ext uri="{BB962C8B-B14F-4D97-AF65-F5344CB8AC3E}">
        <p14:creationId xmlns:p14="http://schemas.microsoft.com/office/powerpoint/2010/main" val="908072314"/>
      </p:ext>
    </p:extLst>
  </p:cSld>
</p:sld>
</file>

<file path=ppt/slides/slide2.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7323F289-B895-4E23-9506-E888B9E22052}"/>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7500" b="1">
                <a:solidFill>
                  <a:srgbClr val="0D2B45"/>
                </a:solidFill>
                <a:latin typeface="Arial Black"/>
                <a:ea typeface="Arial Black"/>
                <a:cs typeface="Arial Black"/>
              </a:defRPr>
            </a:pPr>
            <a:r>
              <a:rPr sz="7500" b="1">
                <a:solidFill>
                  <a:srgbClr val="0D2B45"/>
                </a:solidFill>
                <a:latin typeface="Arial Black"/>
                <a:ea typeface="Arial Black"/>
                <a:cs typeface="Arial Black"/>
              </a:rPr>
              <a:t>I had a</a:t>
            </a:r>
          </a:p>
          <a:p xmlns:a="http://schemas.openxmlformats.org/drawingml/2006/main">
            <a:pPr algn="ctr">
              <a:defRPr sz="7500" b="1">
                <a:solidFill>
                  <a:srgbClr val="0D2B45"/>
                </a:solidFill>
                <a:latin typeface="Arial Black"/>
                <a:ea typeface="Arial Black"/>
                <a:cs typeface="Arial Black"/>
              </a:defRPr>
            </a:pPr>
            <a:r>
              <a:rPr sz="7500" b="1">
                <a:solidFill>
                  <a:srgbClr val="0D2B45"/>
                </a:solidFill>
                <a:latin typeface="Arial Black"/>
                <a:ea typeface="Arial Black"/>
                <a:cs typeface="Arial Black"/>
              </a:rPr>
              <a:t>productive day.</a:t>
            </a:r>
          </a:p>
        </p:txBody>
      </p:sp>
    </p:spTree>
    <p:extLst>
      <p:ext uri="{BB962C8B-B14F-4D97-AF65-F5344CB8AC3E}">
        <p14:creationId xmlns:p14="http://schemas.microsoft.com/office/powerpoint/2010/main" val="5318696"/>
      </p:ext>
    </p:extLst>
  </p:cSld>
</p:sld>
</file>

<file path=ppt/slides/slide20.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3" name="">
            <a:extLst xmlns:a="http://schemas.openxmlformats.org/drawingml/2006/main">
              <a:ext uri="{FF2B5EF4-FFF2-40B4-BE49-F238E27FC236}">
                <a16:creationId xmlns:a16="http://schemas.microsoft.com/office/drawing/2014/main" id="{E79F5C65-2965-40C4-9787-05A8D529F724}"/>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7200" b="1">
                <a:solidFill>
                  <a:srgbClr val="0D2B45"/>
                </a:solidFill>
                <a:latin typeface="Arial Black"/>
                <a:ea typeface="Arial Black"/>
                <a:cs typeface="Arial Black"/>
              </a:defRPr>
            </a:pPr>
            <a:r>
              <a:rPr sz="7200" b="1">
                <a:solidFill>
                  <a:srgbClr val="0D2B45"/>
                </a:solidFill>
                <a:latin typeface="Arial Black"/>
                <a:ea typeface="Arial Black"/>
                <a:cs typeface="Arial Black"/>
              </a:rPr>
              <a:t>The paper is only</a:t>
            </a:r>
          </a:p>
          <a:p xmlns:a="http://schemas.openxmlformats.org/drawingml/2006/main">
            <a:pPr algn="ctr">
              <a:defRPr sz="7200" b="1">
                <a:solidFill>
                  <a:srgbClr val="0D2B45"/>
                </a:solidFill>
                <a:latin typeface="Arial Black"/>
                <a:ea typeface="Arial Black"/>
                <a:cs typeface="Arial Black"/>
              </a:defRPr>
            </a:pPr>
            <a:r>
              <a:rPr sz="7200" b="1">
                <a:solidFill>
                  <a:srgbClr val="0D2B45"/>
                </a:solidFill>
                <a:latin typeface="Arial Black"/>
                <a:ea typeface="Arial Black"/>
                <a:cs typeface="Arial Black"/>
              </a:rPr>
              <a:t>the visible tip.</a:t>
            </a:r>
          </a:p>
        </p:txBody>
      </p:sp>
      <p:sp>
        <p:nvSpPr>
          <p:cNvPr id="2" name="">
            <a:extLst xmlns:a="http://schemas.openxmlformats.org/drawingml/2006/main">
              <a:ext uri="{FF2B5EF4-FFF2-40B4-BE49-F238E27FC236}">
                <a16:creationId xmlns:a16="http://schemas.microsoft.com/office/drawing/2014/main" id="{F65E5569-00B8-4096-90F7-B60CA93373A0}"/>
              </a:ext>
            </a:extLst>
          </p:cNvPr>
          <p:cNvSpPr>
            <a:spLocks xmlns:a="http://schemas.openxmlformats.org/drawingml/2006/main" noGrp="1"/>
          </p:cNvSpPr>
          <p:nvPr/>
        </p:nvSpPr>
        <p:spPr>
          <a:xfrm xmlns:a="http://schemas.openxmlformats.org/drawingml/2006/main" rot="0">
            <a:off x="857250" y="6115050"/>
            <a:ext cx="1047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500" b="0">
                <a:solidFill>
                  <a:srgbClr val="655F57"/>
                </a:solidFill>
                <a:latin typeface="Arial"/>
                <a:ea typeface="Arial"/>
                <a:cs typeface="Arial"/>
              </a:defRPr>
            </a:pPr>
            <a:r>
              <a:rPr sz="1500" b="0">
                <a:solidFill>
                  <a:srgbClr val="655F57"/>
                </a:solidFill>
                <a:latin typeface="Arial"/>
                <a:ea typeface="Arial"/>
                <a:cs typeface="Arial"/>
              </a:rPr>
              <a:t>Below it: data · code · metadata · environment · decisions</a:t>
            </a:r>
          </a:p>
        </p:txBody>
      </p:sp>
    </p:spTree>
    <p:extLst>
      <p:ext uri="{BB962C8B-B14F-4D97-AF65-F5344CB8AC3E}">
        <p14:creationId xmlns:p14="http://schemas.microsoft.com/office/powerpoint/2010/main" val="1730579004"/>
      </p:ext>
    </p:extLst>
  </p:cSld>
</p:sld>
</file>

<file path=ppt/slides/slide21.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3" name="">
            <a:extLst xmlns:a="http://schemas.openxmlformats.org/drawingml/2006/main">
              <a:ext uri="{FF2B5EF4-FFF2-40B4-BE49-F238E27FC236}">
                <a16:creationId xmlns:a16="http://schemas.microsoft.com/office/drawing/2014/main" id="{B405015E-8EED-4D37-9D1D-63FB7719BBC5}"/>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1400" b="1">
                <a:solidFill>
                  <a:srgbClr val="EF6755"/>
                </a:solidFill>
                <a:latin typeface="Arial Black"/>
                <a:ea typeface="Arial Black"/>
                <a:cs typeface="Arial Black"/>
              </a:defRPr>
            </a:pPr>
            <a:r>
              <a:rPr sz="11400" b="1">
                <a:solidFill>
                  <a:srgbClr val="EF6755"/>
                </a:solidFill>
                <a:latin typeface="Arial Black"/>
                <a:ea typeface="Arial Black"/>
                <a:cs typeface="Arial Black"/>
              </a:rPr>
              <a:t>RESEARCH</a:t>
            </a:r>
          </a:p>
          <a:p xmlns:a="http://schemas.openxmlformats.org/drawingml/2006/main">
            <a:pPr algn="ctr">
              <a:defRPr sz="11400" b="1">
                <a:solidFill>
                  <a:srgbClr val="EF6755"/>
                </a:solidFill>
                <a:latin typeface="Arial Black"/>
                <a:ea typeface="Arial Black"/>
                <a:cs typeface="Arial Black"/>
              </a:defRPr>
            </a:pPr>
            <a:r>
              <a:rPr sz="11400" b="1">
                <a:solidFill>
                  <a:srgbClr val="EF6755"/>
                </a:solidFill>
                <a:latin typeface="Arial Black"/>
                <a:ea typeface="Arial Black"/>
                <a:cs typeface="Arial Black"/>
              </a:rPr>
              <a:t>OBJECT</a:t>
            </a:r>
          </a:p>
        </p:txBody>
      </p:sp>
      <p:sp>
        <p:nvSpPr>
          <p:cNvPr id="2" name="">
            <a:extLst xmlns:a="http://schemas.openxmlformats.org/drawingml/2006/main">
              <a:ext uri="{FF2B5EF4-FFF2-40B4-BE49-F238E27FC236}">
                <a16:creationId xmlns:a16="http://schemas.microsoft.com/office/drawing/2014/main" id="{C79ADB7F-7217-4732-BB13-553C842A1707}"/>
              </a:ext>
            </a:extLst>
          </p:cNvPr>
          <p:cNvSpPr>
            <a:spLocks xmlns:a="http://schemas.openxmlformats.org/drawingml/2006/main" noGrp="1"/>
          </p:cNvSpPr>
          <p:nvPr/>
        </p:nvSpPr>
        <p:spPr>
          <a:xfrm xmlns:a="http://schemas.openxmlformats.org/drawingml/2006/main" rot="0">
            <a:off x="857250" y="6115050"/>
            <a:ext cx="1047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500" b="0">
                <a:solidFill>
                  <a:srgbClr val="655F57"/>
                </a:solidFill>
                <a:latin typeface="Arial"/>
                <a:ea typeface="Arial"/>
                <a:cs typeface="Arial"/>
              </a:defRPr>
            </a:pPr>
            <a:r>
              <a:rPr sz="1500" b="0">
                <a:solidFill>
                  <a:srgbClr val="655F57"/>
                </a:solidFill>
                <a:latin typeface="Arial"/>
                <a:ea typeface="Arial"/>
                <a:cs typeface="Arial"/>
              </a:rPr>
              <a:t>A name for the whole digital body of work</a:t>
            </a:r>
          </a:p>
        </p:txBody>
      </p:sp>
    </p:spTree>
    <p:extLst>
      <p:ext uri="{BB962C8B-B14F-4D97-AF65-F5344CB8AC3E}">
        <p14:creationId xmlns:p14="http://schemas.microsoft.com/office/powerpoint/2010/main" val="1561666839"/>
      </p:ext>
    </p:extLst>
  </p:cSld>
</p:sld>
</file>

<file path=ppt/slides/slide22.xml><?xml version="1.0" encoding="utf-8"?>
<p:sld xmlns:p="http://schemas.openxmlformats.org/presentationml/2006/main">
  <p:cSld>
    <p:bg>
      <p:bgPr>
        <a:solidFill xmlns:a="http://schemas.openxmlformats.org/drawingml/2006/main">
          <a:srgbClr val="FFF9EF"/>
        </a:solidFill>
      </p:bgPr>
    </p:bg>
    <p:spTree>
      <p:nvGrpSpPr>
        <p:cNvPr id="1" name=""/>
        <p:cNvGrpSpPr/>
        <p:nvPr/>
      </p:nvGrpSpPr>
      <p:grpSpPr>
        <a:xfrm xmlns:a="http://schemas.openxmlformats.org/drawingml/2006/main"/>
      </p:grpSpPr>
      <p:sp>
        <p:nvSpPr>
          <p:cNvPr id="5" name="">
            <a:extLst xmlns:a="http://schemas.openxmlformats.org/drawingml/2006/main">
              <a:ext uri="{FF2B5EF4-FFF2-40B4-BE49-F238E27FC236}">
                <a16:creationId xmlns:a16="http://schemas.microsoft.com/office/drawing/2014/main" id="{0DA417FD-80CA-4093-BD17-1CAB09D5246A}"/>
              </a:ext>
            </a:extLst>
          </p:cNvPr>
          <p:cNvSpPr>
            <a:spLocks xmlns:a="http://schemas.openxmlformats.org/drawingml/2006/main" noGrp="1"/>
          </p:cNvSpPr>
          <p:nvPr/>
        </p:nvSpPr>
        <p:spPr>
          <a:xfrm xmlns:a="http://schemas.openxmlformats.org/drawingml/2006/main" rot="0">
            <a:off x="685800" y="590550"/>
            <a:ext cx="108204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650" b="1">
                <a:solidFill>
                  <a:srgbClr val="EF6755"/>
                </a:solidFill>
                <a:latin typeface="Arial Black"/>
                <a:ea typeface="Arial Black"/>
                <a:cs typeface="Arial Black"/>
              </a:defRPr>
            </a:pPr>
            <a:r>
              <a:rPr sz="4650" b="1">
                <a:solidFill>
                  <a:srgbClr val="EF6755"/>
                </a:solidFill>
                <a:latin typeface="Arial Black"/>
                <a:ea typeface="Arial Black"/>
                <a:cs typeface="Arial Black"/>
              </a:rPr>
              <a:t>A research object</a:t>
            </a:r>
          </a:p>
        </p:txBody>
      </p:sp>
      <p:sp>
        <p:nvSpPr>
          <p:cNvPr id="2" name="">
            <a:extLst xmlns:a="http://schemas.openxmlformats.org/drawingml/2006/main">
              <a:ext uri="{FF2B5EF4-FFF2-40B4-BE49-F238E27FC236}">
                <a16:creationId xmlns:a16="http://schemas.microsoft.com/office/drawing/2014/main" id="{855B25BA-BE08-4206-911F-4741C7226F68}"/>
              </a:ext>
            </a:extLst>
          </p:cNvPr>
          <p:cNvSpPr>
            <a:spLocks xmlns:a="http://schemas.openxmlformats.org/drawingml/2006/main" noGrp="1"/>
          </p:cNvSpPr>
          <p:nvPr/>
        </p:nvSpPr>
        <p:spPr>
          <a:xfrm xmlns:a="http://schemas.openxmlformats.org/drawingml/2006/main" rot="0">
            <a:off x="952500" y="1809750"/>
            <a:ext cx="10287000" cy="1200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6000" b="1">
                <a:solidFill>
                  <a:srgbClr val="0D2B45"/>
                </a:solidFill>
                <a:latin typeface="Arial Black"/>
                <a:ea typeface="Arial Black"/>
                <a:cs typeface="Arial Black"/>
              </a:defRPr>
            </a:pPr>
            <a:r>
              <a:rPr sz="6000" b="1">
                <a:solidFill>
                  <a:srgbClr val="0D2B45"/>
                </a:solidFill>
                <a:latin typeface="Arial Black"/>
                <a:ea typeface="Arial Black"/>
                <a:cs typeface="Arial Black"/>
              </a:rPr>
              <a:t>data + code + metadata</a:t>
            </a:r>
          </a:p>
        </p:txBody>
      </p:sp>
      <p:sp>
        <p:nvSpPr>
          <p:cNvPr id="3" name="">
            <a:extLst xmlns:a="http://schemas.openxmlformats.org/drawingml/2006/main">
              <a:ext uri="{FF2B5EF4-FFF2-40B4-BE49-F238E27FC236}">
                <a16:creationId xmlns:a16="http://schemas.microsoft.com/office/drawing/2014/main" id="{300C5454-A4B7-4208-AD1A-1E8EE22AB4D4}"/>
              </a:ext>
            </a:extLst>
          </p:cNvPr>
          <p:cNvSpPr>
            <a:spLocks xmlns:a="http://schemas.openxmlformats.org/drawingml/2006/main" noGrp="1"/>
          </p:cNvSpPr>
          <p:nvPr/>
        </p:nvSpPr>
        <p:spPr>
          <a:xfrm xmlns:a="http://schemas.openxmlformats.org/drawingml/2006/main" rot="0">
            <a:off x="1676400" y="3371850"/>
            <a:ext cx="8839200" cy="1390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3225" b="0">
                <a:solidFill>
                  <a:srgbClr val="177F82"/>
                </a:solidFill>
                <a:latin typeface="Arial"/>
                <a:ea typeface="Arial"/>
                <a:cs typeface="Arial"/>
              </a:defRPr>
            </a:pPr>
            <a:r>
              <a:rPr sz="3225" b="0">
                <a:solidFill>
                  <a:srgbClr val="177F82"/>
                </a:solidFill>
                <a:latin typeface="Arial"/>
                <a:ea typeface="Arial"/>
                <a:cs typeface="Arial"/>
              </a:rPr>
              <a:t>that together represent the research as a complete unit</a:t>
            </a:r>
          </a:p>
        </p:txBody>
      </p:sp>
      <p:sp>
        <p:nvSpPr>
          <p:cNvPr id="4" name="">
            <a:extLst xmlns:a="http://schemas.openxmlformats.org/drawingml/2006/main">
              <a:ext uri="{FF2B5EF4-FFF2-40B4-BE49-F238E27FC236}">
                <a16:creationId xmlns:a16="http://schemas.microsoft.com/office/drawing/2014/main" id="{242F6972-BA3B-44CF-8F84-5624671C64B5}"/>
              </a:ext>
            </a:extLst>
          </p:cNvPr>
          <p:cNvSpPr>
            <a:spLocks xmlns:a="http://schemas.openxmlformats.org/drawingml/2006/main" noGrp="1"/>
          </p:cNvSpPr>
          <p:nvPr/>
        </p:nvSpPr>
        <p:spPr>
          <a:xfrm xmlns:a="http://schemas.openxmlformats.org/drawingml/2006/main" rot="0">
            <a:off x="1524000" y="5657850"/>
            <a:ext cx="9144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725" b="0">
                <a:solidFill>
                  <a:srgbClr val="655F57"/>
                </a:solidFill>
                <a:latin typeface="Arial"/>
                <a:ea typeface="Arial"/>
                <a:cs typeface="Arial"/>
              </a:defRPr>
            </a:pPr>
            <a:r>
              <a:rPr sz="1725" b="0">
                <a:solidFill>
                  <a:srgbClr val="655F57"/>
                </a:solidFill>
                <a:latin typeface="Arial"/>
                <a:ea typeface="Arial"/>
                <a:cs typeface="Arial"/>
              </a:rPr>
              <a:t>Formal enough to be precise. Simple enough to picture as a suitcase.</a:t>
            </a:r>
          </a:p>
        </p:txBody>
      </p:sp>
    </p:spTree>
    <p:extLst>
      <p:ext uri="{BB962C8B-B14F-4D97-AF65-F5344CB8AC3E}">
        <p14:creationId xmlns:p14="http://schemas.microsoft.com/office/powerpoint/2010/main" val="1643672758"/>
      </p:ext>
    </p:extLst>
  </p:cSld>
</p:sld>
</file>

<file path=ppt/slides/slide23.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610FBD52-67A6-4DAE-AF72-3997C7D35BB0}"/>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6900" b="1">
                <a:solidFill>
                  <a:srgbClr val="0D2B45"/>
                </a:solidFill>
                <a:latin typeface="Arial Black"/>
                <a:ea typeface="Arial Black"/>
                <a:cs typeface="Arial Black"/>
              </a:defRPr>
            </a:pPr>
            <a:r>
              <a:rPr sz="6900" b="1">
                <a:solidFill>
                  <a:srgbClr val="0D2B45"/>
                </a:solidFill>
                <a:latin typeface="Arial Black"/>
                <a:ea typeface="Arial Black"/>
                <a:cs typeface="Arial Black"/>
              </a:rPr>
              <a:t>We've spent decades</a:t>
            </a:r>
          </a:p>
          <a:p xmlns:a="http://schemas.openxmlformats.org/drawingml/2006/main">
            <a:pPr algn="ctr">
              <a:defRPr sz="6900" b="1">
                <a:solidFill>
                  <a:srgbClr val="0D2B45"/>
                </a:solidFill>
                <a:latin typeface="Arial Black"/>
                <a:ea typeface="Arial Black"/>
                <a:cs typeface="Arial Black"/>
              </a:defRPr>
            </a:pPr>
            <a:r>
              <a:rPr sz="6900" b="1">
                <a:solidFill>
                  <a:srgbClr val="0D2B45"/>
                </a:solidFill>
                <a:latin typeface="Arial Black"/>
                <a:ea typeface="Arial Black"/>
                <a:cs typeface="Arial Black"/>
              </a:rPr>
              <a:t>on this.</a:t>
            </a:r>
          </a:p>
        </p:txBody>
      </p:sp>
    </p:spTree>
    <p:extLst>
      <p:ext uri="{BB962C8B-B14F-4D97-AF65-F5344CB8AC3E}">
        <p14:creationId xmlns:p14="http://schemas.microsoft.com/office/powerpoint/2010/main" val="374130005"/>
      </p:ext>
    </p:extLst>
  </p:cSld>
</p:sld>
</file>

<file path=ppt/slides/slide24.xml><?xml version="1.0" encoding="utf-8"?>
<p:sld xmlns:p="http://schemas.openxmlformats.org/presentationml/2006/main">
  <p:cSld>
    <p:bg>
      <p:bgPr>
        <a:solidFill xmlns:a="http://schemas.openxmlformats.org/drawingml/2006/main">
          <a:srgbClr val="0D2B45"/>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EDD0D284-0149-426C-BFBD-F1AB3369F394}"/>
              </a:ext>
            </a:extLst>
          </p:cNvPr>
          <p:cNvSpPr>
            <a:spLocks xmlns:a="http://schemas.openxmlformats.org/drawingml/2006/main" noGrp="1"/>
          </p:cNvSpPr>
          <p:nvPr/>
        </p:nvSpPr>
        <p:spPr>
          <a:xfrm xmlns:a="http://schemas.openxmlformats.org/drawingml/2006/main" rot="-240000">
            <a:off x="714375" y="819150"/>
            <a:ext cx="4953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800" b="1">
                <a:solidFill>
                  <a:srgbClr val="88AADD"/>
                </a:solidFill>
                <a:latin typeface="Arial Black"/>
                <a:ea typeface="Arial Black"/>
                <a:cs typeface="Arial Black"/>
              </a:defRPr>
            </a:pPr>
            <a:r>
              <a:rPr sz="4800" b="1">
                <a:solidFill>
                  <a:srgbClr val="88AADD"/>
                </a:solidFill>
                <a:latin typeface="Arial Black"/>
                <a:ea typeface="Arial Black"/>
                <a:cs typeface="Arial Black"/>
              </a:rPr>
              <a:t>folders</a:t>
            </a:r>
          </a:p>
        </p:txBody>
      </p:sp>
      <p:sp>
        <p:nvSpPr>
          <p:cNvPr id="2" name="">
            <a:extLst xmlns:a="http://schemas.openxmlformats.org/drawingml/2006/main">
              <a:ext uri="{FF2B5EF4-FFF2-40B4-BE49-F238E27FC236}">
                <a16:creationId xmlns:a16="http://schemas.microsoft.com/office/drawing/2014/main" id="{12189481-6DF8-4A82-BAEC-3A40C83785D3}"/>
              </a:ext>
            </a:extLst>
          </p:cNvPr>
          <p:cNvSpPr>
            <a:spLocks xmlns:a="http://schemas.openxmlformats.org/drawingml/2006/main" noGrp="1"/>
          </p:cNvSpPr>
          <p:nvPr/>
        </p:nvSpPr>
        <p:spPr>
          <a:xfrm xmlns:a="http://schemas.openxmlformats.org/drawingml/2006/main" rot="180000">
            <a:off x="3952875" y="1028700"/>
            <a:ext cx="4953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800" b="1">
                <a:solidFill>
                  <a:srgbClr val="F7F0E3"/>
                </a:solidFill>
                <a:latin typeface="Arial Black"/>
                <a:ea typeface="Arial Black"/>
                <a:cs typeface="Arial Black"/>
              </a:defRPr>
            </a:pPr>
            <a:r>
              <a:rPr sz="4800" b="1">
                <a:solidFill>
                  <a:srgbClr val="F7F0E3"/>
                </a:solidFill>
                <a:latin typeface="Arial Black"/>
                <a:ea typeface="Arial Black"/>
                <a:cs typeface="Arial Black"/>
              </a:rPr>
              <a:t>repositories</a:t>
            </a:r>
          </a:p>
        </p:txBody>
      </p:sp>
      <p:sp>
        <p:nvSpPr>
          <p:cNvPr id="3" name="">
            <a:extLst xmlns:a="http://schemas.openxmlformats.org/drawingml/2006/main">
              <a:ext uri="{FF2B5EF4-FFF2-40B4-BE49-F238E27FC236}">
                <a16:creationId xmlns:a16="http://schemas.microsoft.com/office/drawing/2014/main" id="{31500D0C-AA7A-4663-982B-7D65892854B8}"/>
              </a:ext>
            </a:extLst>
          </p:cNvPr>
          <p:cNvSpPr>
            <a:spLocks xmlns:a="http://schemas.openxmlformats.org/drawingml/2006/main" noGrp="1"/>
          </p:cNvSpPr>
          <p:nvPr/>
        </p:nvSpPr>
        <p:spPr>
          <a:xfrm xmlns:a="http://schemas.openxmlformats.org/drawingml/2006/main" rot="120000">
            <a:off x="1285875" y="2590800"/>
            <a:ext cx="4953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800" b="1">
                <a:solidFill>
                  <a:srgbClr val="E3A51A"/>
                </a:solidFill>
                <a:latin typeface="Arial Black"/>
                <a:ea typeface="Arial Black"/>
                <a:cs typeface="Arial Black"/>
              </a:defRPr>
            </a:pPr>
            <a:r>
              <a:rPr sz="4800" b="1">
                <a:solidFill>
                  <a:srgbClr val="E3A51A"/>
                </a:solidFill>
                <a:latin typeface="Arial Black"/>
                <a:ea typeface="Arial Black"/>
                <a:cs typeface="Arial Black"/>
              </a:rPr>
              <a:t>versioning</a:t>
            </a:r>
          </a:p>
        </p:txBody>
      </p:sp>
      <p:sp>
        <p:nvSpPr>
          <p:cNvPr id="4" name="">
            <a:extLst xmlns:a="http://schemas.openxmlformats.org/drawingml/2006/main">
              <a:ext uri="{FF2B5EF4-FFF2-40B4-BE49-F238E27FC236}">
                <a16:creationId xmlns:a16="http://schemas.microsoft.com/office/drawing/2014/main" id="{DFAA80EC-F819-412A-9D7B-275BADFC4E71}"/>
              </a:ext>
            </a:extLst>
          </p:cNvPr>
          <p:cNvSpPr>
            <a:spLocks xmlns:a="http://schemas.openxmlformats.org/drawingml/2006/main" noGrp="1"/>
          </p:cNvSpPr>
          <p:nvPr/>
        </p:nvSpPr>
        <p:spPr>
          <a:xfrm xmlns:a="http://schemas.openxmlformats.org/drawingml/2006/main" rot="-300000">
            <a:off x="6534150" y="2781300"/>
            <a:ext cx="4953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800" b="1">
                <a:solidFill>
                  <a:srgbClr val="EF6755"/>
                </a:solidFill>
                <a:latin typeface="Arial Black"/>
                <a:ea typeface="Arial Black"/>
                <a:cs typeface="Arial Black"/>
              </a:defRPr>
            </a:pPr>
            <a:r>
              <a:rPr sz="4800" b="1">
                <a:solidFill>
                  <a:srgbClr val="EF6755"/>
                </a:solidFill>
                <a:latin typeface="Arial Black"/>
                <a:ea typeface="Arial Black"/>
                <a:cs typeface="Arial Black"/>
              </a:rPr>
              <a:t>standards</a:t>
            </a:r>
          </a:p>
        </p:txBody>
      </p:sp>
      <p:sp>
        <p:nvSpPr>
          <p:cNvPr id="5" name="">
            <a:extLst xmlns:a="http://schemas.openxmlformats.org/drawingml/2006/main">
              <a:ext uri="{FF2B5EF4-FFF2-40B4-BE49-F238E27FC236}">
                <a16:creationId xmlns:a16="http://schemas.microsoft.com/office/drawing/2014/main" id="{EA148E7C-6E8A-4E3D-A4C2-7C6F687401F6}"/>
              </a:ext>
            </a:extLst>
          </p:cNvPr>
          <p:cNvSpPr>
            <a:spLocks xmlns:a="http://schemas.openxmlformats.org/drawingml/2006/main" noGrp="1"/>
          </p:cNvSpPr>
          <p:nvPr/>
        </p:nvSpPr>
        <p:spPr>
          <a:xfrm xmlns:a="http://schemas.openxmlformats.org/drawingml/2006/main" rot="60000">
            <a:off x="3333750" y="4648200"/>
            <a:ext cx="4953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800" b="1">
                <a:solidFill>
                  <a:srgbClr val="177F82"/>
                </a:solidFill>
                <a:latin typeface="Arial Black"/>
                <a:ea typeface="Arial Black"/>
                <a:cs typeface="Arial Black"/>
              </a:defRPr>
            </a:pPr>
            <a:r>
              <a:rPr sz="4800" b="1">
                <a:solidFill>
                  <a:srgbClr val="177F82"/>
                </a:solidFill>
                <a:latin typeface="Arial Black"/>
                <a:ea typeface="Arial Black"/>
                <a:cs typeface="Arial Black"/>
              </a:rPr>
              <a:t>workflows</a:t>
            </a:r>
          </a:p>
        </p:txBody>
      </p:sp>
    </p:spTree>
    <p:extLst>
      <p:ext uri="{BB962C8B-B14F-4D97-AF65-F5344CB8AC3E}">
        <p14:creationId xmlns:p14="http://schemas.microsoft.com/office/powerpoint/2010/main" val="405336543"/>
      </p:ext>
    </p:extLst>
  </p:cSld>
</p:sld>
</file>

<file path=ppt/slides/slide25.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3" name="">
            <a:extLst xmlns:a="http://schemas.openxmlformats.org/drawingml/2006/main">
              <a:ext uri="{FF2B5EF4-FFF2-40B4-BE49-F238E27FC236}">
                <a16:creationId xmlns:a16="http://schemas.microsoft.com/office/drawing/2014/main" id="{5A6A689F-D596-416E-A274-44881B7A493E}"/>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6500" b="1">
                <a:solidFill>
                  <a:srgbClr val="177F82"/>
                </a:solidFill>
                <a:latin typeface="Arial Black"/>
                <a:ea typeface="Arial Black"/>
                <a:cs typeface="Arial Black"/>
              </a:defRPr>
            </a:pPr>
            <a:r>
              <a:rPr sz="16500" b="1">
                <a:solidFill>
                  <a:srgbClr val="177F82"/>
                </a:solidFill>
                <a:latin typeface="Arial Black"/>
                <a:ea typeface="Arial Black"/>
                <a:cs typeface="Arial Black"/>
              </a:rPr>
              <a:t>FAIR</a:t>
            </a:r>
          </a:p>
        </p:txBody>
      </p:sp>
      <p:sp>
        <p:nvSpPr>
          <p:cNvPr id="2" name="">
            <a:extLst xmlns:a="http://schemas.openxmlformats.org/drawingml/2006/main">
              <a:ext uri="{FF2B5EF4-FFF2-40B4-BE49-F238E27FC236}">
                <a16:creationId xmlns:a16="http://schemas.microsoft.com/office/drawing/2014/main" id="{B3D949E4-AED1-4CB2-898B-ACA130FADC0C}"/>
              </a:ext>
            </a:extLst>
          </p:cNvPr>
          <p:cNvSpPr>
            <a:spLocks xmlns:a="http://schemas.openxmlformats.org/drawingml/2006/main" noGrp="1"/>
          </p:cNvSpPr>
          <p:nvPr/>
        </p:nvSpPr>
        <p:spPr>
          <a:xfrm xmlns:a="http://schemas.openxmlformats.org/drawingml/2006/main" rot="0">
            <a:off x="857250" y="6115050"/>
            <a:ext cx="1047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500" b="0">
                <a:solidFill>
                  <a:srgbClr val="655F57"/>
                </a:solidFill>
                <a:latin typeface="Arial"/>
                <a:ea typeface="Arial"/>
                <a:cs typeface="Arial"/>
              </a:defRPr>
            </a:pPr>
            <a:r>
              <a:rPr sz="1500" b="0">
                <a:solidFill>
                  <a:srgbClr val="655F57"/>
                </a:solidFill>
                <a:latin typeface="Arial"/>
                <a:ea typeface="Arial"/>
                <a:cs typeface="Arial"/>
              </a:rPr>
              <a:t>Findable · Accessible · Interoperable · Reusable</a:t>
            </a:r>
          </a:p>
        </p:txBody>
      </p:sp>
    </p:spTree>
    <p:extLst>
      <p:ext uri="{BB962C8B-B14F-4D97-AF65-F5344CB8AC3E}">
        <p14:creationId xmlns:p14="http://schemas.microsoft.com/office/powerpoint/2010/main" val="984322921"/>
      </p:ext>
    </p:extLst>
  </p:cSld>
</p:sld>
</file>

<file path=ppt/slides/slide26.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02E80E02-6774-4FE3-BA64-B3B8B077AE87}"/>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8700" b="1">
                <a:solidFill>
                  <a:srgbClr val="655F57"/>
                </a:solidFill>
                <a:latin typeface="Arial Black"/>
                <a:ea typeface="Arial Black"/>
                <a:cs typeface="Arial Black"/>
              </a:defRPr>
            </a:pPr>
            <a:r>
              <a:rPr sz="8700" b="1">
                <a:solidFill>
                  <a:srgbClr val="655F57"/>
                </a:solidFill>
                <a:latin typeface="Arial Black"/>
                <a:ea typeface="Arial Black"/>
                <a:cs typeface="Arial Black"/>
              </a:rPr>
              <a:t>Different routes.</a:t>
            </a:r>
          </a:p>
        </p:txBody>
      </p:sp>
    </p:spTree>
    <p:extLst>
      <p:ext uri="{BB962C8B-B14F-4D97-AF65-F5344CB8AC3E}">
        <p14:creationId xmlns:p14="http://schemas.microsoft.com/office/powerpoint/2010/main" val="1152615627"/>
      </p:ext>
    </p:extLst>
  </p:cSld>
</p:sld>
</file>

<file path=ppt/slides/slide27.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12D98BC4-A1B8-4BC4-98AB-401C8B1D1A6B}"/>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0200" b="1">
                <a:solidFill>
                  <a:srgbClr val="EF6755"/>
                </a:solidFill>
                <a:latin typeface="Arial Black"/>
                <a:ea typeface="Arial Black"/>
                <a:cs typeface="Arial Black"/>
              </a:defRPr>
            </a:pPr>
            <a:r>
              <a:rPr sz="10200" b="1">
                <a:solidFill>
                  <a:srgbClr val="EF6755"/>
                </a:solidFill>
                <a:latin typeface="Arial Black"/>
                <a:ea typeface="Arial Black"/>
                <a:cs typeface="Arial Black"/>
              </a:rPr>
              <a:t>Same hope:</a:t>
            </a:r>
          </a:p>
        </p:txBody>
      </p:sp>
    </p:spTree>
    <p:extLst>
      <p:ext uri="{BB962C8B-B14F-4D97-AF65-F5344CB8AC3E}">
        <p14:creationId xmlns:p14="http://schemas.microsoft.com/office/powerpoint/2010/main" val="124674546"/>
      </p:ext>
    </p:extLst>
  </p:cSld>
</p:sld>
</file>

<file path=ppt/slides/slide28.xml><?xml version="1.0" encoding="utf-8"?>
<p:sld xmlns:p="http://schemas.openxmlformats.org/presentationml/2006/main">
  <p:cSld>
    <p:bg>
      <p:bgPr>
        <a:solidFill xmlns:a="http://schemas.openxmlformats.org/drawingml/2006/main">
          <a:srgbClr val="FFF9EF"/>
        </a:solidFill>
      </p:bgPr>
    </p:bg>
    <p:spTree>
      <p:nvGrpSpPr>
        <p:cNvPr id="1" name=""/>
        <p:cNvGrpSpPr/>
        <p:nvPr/>
      </p:nvGrpSpPr>
      <p:grpSpPr>
        <a:xfrm xmlns:a="http://schemas.openxmlformats.org/drawingml/2006/main"/>
      </p:grpSpPr>
      <p:sp>
        <p:nvSpPr>
          <p:cNvPr id="4" name="">
            <a:extLst xmlns:a="http://schemas.openxmlformats.org/drawingml/2006/main">
              <a:ext uri="{FF2B5EF4-FFF2-40B4-BE49-F238E27FC236}">
                <a16:creationId xmlns:a16="http://schemas.microsoft.com/office/drawing/2014/main" id="{7116518C-C89C-479C-AD10-ECC60307242B}"/>
              </a:ext>
            </a:extLst>
          </p:cNvPr>
          <p:cNvSpPr>
            <a:spLocks xmlns:a="http://schemas.openxmlformats.org/drawingml/2006/main" noGrp="1"/>
          </p:cNvSpPr>
          <p:nvPr/>
        </p:nvSpPr>
        <p:spPr>
          <a:xfrm xmlns:a="http://schemas.openxmlformats.org/drawingml/2006/main" rot="0">
            <a:off x="666750" y="742950"/>
            <a:ext cx="108585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5850" b="1">
                <a:solidFill>
                  <a:srgbClr val="0D2B45"/>
                </a:solidFill>
                <a:latin typeface="Arial Black"/>
                <a:ea typeface="Arial Black"/>
                <a:cs typeface="Arial Black"/>
              </a:defRPr>
            </a:pPr>
            <a:r>
              <a:rPr sz="5850" b="1">
                <a:solidFill>
                  <a:srgbClr val="0D2B45"/>
                </a:solidFill>
                <a:latin typeface="Arial Black"/>
                <a:ea typeface="Arial Black"/>
                <a:cs typeface="Arial Black"/>
              </a:rPr>
              <a:t>UNDERSTAND IT.</a:t>
            </a:r>
          </a:p>
        </p:txBody>
      </p:sp>
      <p:sp>
        <p:nvSpPr>
          <p:cNvPr id="2" name="">
            <a:extLst xmlns:a="http://schemas.openxmlformats.org/drawingml/2006/main">
              <a:ext uri="{FF2B5EF4-FFF2-40B4-BE49-F238E27FC236}">
                <a16:creationId xmlns:a16="http://schemas.microsoft.com/office/drawing/2014/main" id="{B4BBED1C-B983-476E-87B9-FE57AC6A1BCF}"/>
              </a:ext>
            </a:extLst>
          </p:cNvPr>
          <p:cNvSpPr>
            <a:spLocks xmlns:a="http://schemas.openxmlformats.org/drawingml/2006/main" noGrp="1"/>
          </p:cNvSpPr>
          <p:nvPr/>
        </p:nvSpPr>
        <p:spPr>
          <a:xfrm xmlns:a="http://schemas.openxmlformats.org/drawingml/2006/main" rot="0">
            <a:off x="666750" y="2647950"/>
            <a:ext cx="108585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6900" b="1">
                <a:solidFill>
                  <a:srgbClr val="177F82"/>
                </a:solidFill>
                <a:latin typeface="Arial Black"/>
                <a:ea typeface="Arial Black"/>
                <a:cs typeface="Arial Black"/>
              </a:defRPr>
            </a:pPr>
            <a:r>
              <a:rPr sz="6900" b="1">
                <a:solidFill>
                  <a:srgbClr val="177F82"/>
                </a:solidFill>
                <a:latin typeface="Arial Black"/>
                <a:ea typeface="Arial Black"/>
                <a:cs typeface="Arial Black"/>
              </a:rPr>
              <a:t>RERUN IT.</a:t>
            </a:r>
          </a:p>
        </p:txBody>
      </p:sp>
      <p:sp>
        <p:nvSpPr>
          <p:cNvPr id="3" name="">
            <a:extLst xmlns:a="http://schemas.openxmlformats.org/drawingml/2006/main">
              <a:ext uri="{FF2B5EF4-FFF2-40B4-BE49-F238E27FC236}">
                <a16:creationId xmlns:a16="http://schemas.microsoft.com/office/drawing/2014/main" id="{D18D7BEC-4939-4B75-AFE5-DAC7B6003765}"/>
              </a:ext>
            </a:extLst>
          </p:cNvPr>
          <p:cNvSpPr>
            <a:spLocks xmlns:a="http://schemas.openxmlformats.org/drawingml/2006/main" noGrp="1"/>
          </p:cNvSpPr>
          <p:nvPr/>
        </p:nvSpPr>
        <p:spPr>
          <a:xfrm xmlns:a="http://schemas.openxmlformats.org/drawingml/2006/main" rot="0">
            <a:off x="666750" y="4629150"/>
            <a:ext cx="108585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6300" b="1">
                <a:solidFill>
                  <a:srgbClr val="EF6755"/>
                </a:solidFill>
                <a:latin typeface="Arial Black"/>
                <a:ea typeface="Arial Black"/>
                <a:cs typeface="Arial Black"/>
              </a:defRPr>
            </a:pPr>
            <a:r>
              <a:rPr sz="6300" b="1">
                <a:solidFill>
                  <a:srgbClr val="EF6755"/>
                </a:solidFill>
                <a:latin typeface="Arial Black"/>
                <a:ea typeface="Arial Black"/>
                <a:cs typeface="Arial Black"/>
              </a:rPr>
              <a:t>BUILD ON IT.</a:t>
            </a:r>
          </a:p>
        </p:txBody>
      </p:sp>
    </p:spTree>
    <p:extLst>
      <p:ext uri="{BB962C8B-B14F-4D97-AF65-F5344CB8AC3E}">
        <p14:creationId xmlns:p14="http://schemas.microsoft.com/office/powerpoint/2010/main" val="1028072188"/>
      </p:ext>
    </p:extLst>
  </p:cSld>
</p:sld>
</file>

<file path=ppt/slides/slide29.xml><?xml version="1.0" encoding="utf-8"?>
<p:sld xmlns:p="http://schemas.openxmlformats.org/presentationml/2006/main">
  <p:cSld>
    <p:bg>
      <p:bgPr>
        <a:solidFill xmlns:a="http://schemas.openxmlformats.org/drawingml/2006/main">
          <a:srgbClr val="FFF9EF"/>
        </a:solidFill>
      </p:bgPr>
    </p:bg>
    <p:spTree>
      <p:nvGrpSpPr>
        <p:cNvPr id="1" name=""/>
        <p:cNvGrpSpPr/>
        <p:nvPr/>
      </p:nvGrpSpPr>
      <p:grpSpPr>
        <a:xfrm xmlns:a="http://schemas.openxmlformats.org/drawingml/2006/main"/>
      </p:grpSpPr>
      <p:pic>
        <p:nvPicPr>
          <p:cNvPr id="3" name=""/>
          <p:cNvPicPr>
            <a:picLocks xmlns:a="http://schemas.openxmlformats.org/drawingml/2006/main" noChangeAspect="1"/>
          </p:cNvPicPr>
          <p:nvPr/>
        </p:nvPicPr>
        <p:blipFill>
          <a:blip xmlns:r="http://schemas.openxmlformats.org/officeDocument/2006/relationships" xmlns:a="http://schemas.openxmlformats.org/drawingml/2006/main" r:embed="R9a0f3383bf6e4472"/>
          <a:stretch xmlns:a="http://schemas.openxmlformats.org/drawingml/2006/main"/>
        </p:blipFill>
        <p:spPr>
          <a:xfrm xmlns:a="http://schemas.openxmlformats.org/drawingml/2006/main">
            <a:off x="2019300" y="774568"/>
            <a:ext cx="8153400" cy="268949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59591FA4-9DCF-4C9B-BE0A-D3FD1F0372CA}"/>
              </a:ext>
            </a:extLst>
          </p:cNvPr>
          <p:cNvSpPr>
            <a:spLocks xmlns:a="http://schemas.openxmlformats.org/drawingml/2006/main" noGrp="1"/>
          </p:cNvSpPr>
          <p:nvPr/>
        </p:nvSpPr>
        <p:spPr>
          <a:xfrm xmlns:a="http://schemas.openxmlformats.org/drawingml/2006/main" rot="0">
            <a:off x="1162050" y="4191000"/>
            <a:ext cx="98679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5850" b="1">
                <a:solidFill>
                  <a:srgbClr val="0D2B45"/>
                </a:solidFill>
                <a:latin typeface="Arial Black"/>
                <a:ea typeface="Arial Black"/>
                <a:cs typeface="Arial Black"/>
              </a:defRPr>
            </a:pPr>
            <a:r>
              <a:rPr sz="5850" b="1">
                <a:solidFill>
                  <a:srgbClr val="0D2B45"/>
                </a:solidFill>
                <a:latin typeface="Arial Black"/>
                <a:ea typeface="Arial Black"/>
                <a:cs typeface="Arial Black"/>
              </a:rPr>
              <a:t>This is my team.</a:t>
            </a:r>
          </a:p>
        </p:txBody>
      </p:sp>
    </p:spTree>
    <p:extLst>
      <p:ext uri="{BB962C8B-B14F-4D97-AF65-F5344CB8AC3E}">
        <p14:creationId xmlns:p14="http://schemas.microsoft.com/office/powerpoint/2010/main" val="676311076"/>
      </p:ext>
    </p:extLst>
  </p:cSld>
</p:sld>
</file>

<file path=ppt/slides/slide3.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pic>
        <p:nvPicPr>
          <p:cNvPr id="4" name=""/>
          <p:cNvPicPr>
            <a:picLocks xmlns:a="http://schemas.openxmlformats.org/drawingml/2006/main" noChangeAspect="1"/>
          </p:cNvPicPr>
          <p:nvPr/>
        </p:nvPicPr>
        <p:blipFill>
          <a:blip xmlns:r="http://schemas.openxmlformats.org/officeDocument/2006/relationships" xmlns:a="http://schemas.openxmlformats.org/drawingml/2006/main" r:embed="R6da6b1c9a3bf432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D46E5112-DB9F-4795-8636-1D5F2053FAC0}"/>
              </a:ext>
            </a:extLst>
          </p:cNvPr>
          <p:cNvSpPr>
            <a:spLocks xmlns:a="http://schemas.openxmlformats.org/drawingml/2006/main" noGrp="1"/>
          </p:cNvSpPr>
          <p:nvPr/>
        </p:nvSpPr>
        <p:spPr>
          <a:xfrm xmlns:a="http://schemas.openxmlformats.org/drawingml/2006/main" rot="0">
            <a:off x="0" y="5600700"/>
            <a:ext cx="12192000" cy="1257300"/>
          </a:xfrm>
          <a:prstGeom xmlns:a="http://schemas.openxmlformats.org/drawingml/2006/main" prst="rect">
            <a:avLst/>
          </a:prstGeom>
          <a:solidFill xmlns:a="http://schemas.openxmlformats.org/drawingml/2006/main">
            <a:srgbClr val="EF6755"/>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45846C39-0755-4FBA-A320-7EA4C3F1E447}"/>
              </a:ext>
            </a:extLst>
          </p:cNvPr>
          <p:cNvSpPr>
            <a:spLocks xmlns:a="http://schemas.openxmlformats.org/drawingml/2006/main" noGrp="1"/>
          </p:cNvSpPr>
          <p:nvPr/>
        </p:nvSpPr>
        <p:spPr>
          <a:xfrm xmlns:a="http://schemas.openxmlformats.org/drawingml/2006/main" rot="0">
            <a:off x="552450" y="5676900"/>
            <a:ext cx="1108710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350" b="1">
                <a:solidFill>
                  <a:srgbClr val="FFFFFF"/>
                </a:solidFill>
                <a:latin typeface="Arial Black"/>
                <a:ea typeface="Arial Black"/>
                <a:cs typeface="Arial Black"/>
              </a:defRPr>
            </a:pPr>
            <a:r>
              <a:rPr sz="4350" b="1">
                <a:solidFill>
                  <a:srgbClr val="FFFFFF"/>
                </a:solidFill>
                <a:latin typeface="Arial Black"/>
                <a:ea typeface="Arial Black"/>
                <a:cs typeface="Arial Black"/>
              </a:rPr>
              <a:t>Very productive.</a:t>
            </a:r>
          </a:p>
        </p:txBody>
      </p:sp>
    </p:spTree>
    <p:extLst>
      <p:ext uri="{BB962C8B-B14F-4D97-AF65-F5344CB8AC3E}">
        <p14:creationId xmlns:p14="http://schemas.microsoft.com/office/powerpoint/2010/main" val="482138894"/>
      </p:ext>
    </p:extLst>
  </p:cSld>
</p:sld>
</file>

<file path=ppt/slides/slide30.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3" name="">
            <a:extLst xmlns:a="http://schemas.openxmlformats.org/drawingml/2006/main">
              <a:ext uri="{FF2B5EF4-FFF2-40B4-BE49-F238E27FC236}">
                <a16:creationId xmlns:a16="http://schemas.microsoft.com/office/drawing/2014/main" id="{B2B48FE6-338D-44FF-86DE-11A9A213D9BE}"/>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5400" b="1">
                <a:solidFill>
                  <a:srgbClr val="0D2B45"/>
                </a:solidFill>
                <a:latin typeface="Arial Black"/>
                <a:ea typeface="Arial Black"/>
                <a:cs typeface="Arial Black"/>
              </a:defRPr>
            </a:pPr>
            <a:r>
              <a:rPr sz="5400" b="1">
                <a:solidFill>
                  <a:srgbClr val="0D2B45"/>
                </a:solidFill>
                <a:latin typeface="Arial Black"/>
                <a:ea typeface="Arial Black"/>
                <a:cs typeface="Arial Black"/>
              </a:rPr>
              <a:t>Open software, platforms, data, and methods</a:t>
            </a:r>
          </a:p>
        </p:txBody>
      </p:sp>
      <p:sp>
        <p:nvSpPr>
          <p:cNvPr id="2" name="">
            <a:extLst xmlns:a="http://schemas.openxmlformats.org/drawingml/2006/main">
              <a:ext uri="{FF2B5EF4-FFF2-40B4-BE49-F238E27FC236}">
                <a16:creationId xmlns:a16="http://schemas.microsoft.com/office/drawing/2014/main" id="{D2058468-326A-4C5D-8B11-7DF2573284F2}"/>
              </a:ext>
            </a:extLst>
          </p:cNvPr>
          <p:cNvSpPr>
            <a:spLocks xmlns:a="http://schemas.openxmlformats.org/drawingml/2006/main" noGrp="1"/>
          </p:cNvSpPr>
          <p:nvPr/>
        </p:nvSpPr>
        <p:spPr>
          <a:xfrm xmlns:a="http://schemas.openxmlformats.org/drawingml/2006/main" rot="0">
            <a:off x="857250" y="6115050"/>
            <a:ext cx="1047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500" b="0">
                <a:solidFill>
                  <a:srgbClr val="655F57"/>
                </a:solidFill>
                <a:latin typeface="Arial"/>
                <a:ea typeface="Arial"/>
                <a:cs typeface="Arial"/>
              </a:defRPr>
            </a:pPr>
            <a:r>
              <a:rPr sz="1500" b="0">
                <a:solidFill>
                  <a:srgbClr val="655F57"/>
                </a:solidFill>
                <a:latin typeface="Arial"/>
                <a:ea typeface="Arial"/>
                <a:cs typeface="Arial"/>
              </a:rPr>
              <a:t>for neuroscience—and beyond</a:t>
            </a:r>
          </a:p>
        </p:txBody>
      </p:sp>
    </p:spTree>
    <p:extLst>
      <p:ext uri="{BB962C8B-B14F-4D97-AF65-F5344CB8AC3E}">
        <p14:creationId xmlns:p14="http://schemas.microsoft.com/office/powerpoint/2010/main" val="1180226470"/>
      </p:ext>
    </p:extLst>
  </p:cSld>
</p:sld>
</file>

<file path=ppt/slides/slide31.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4E986864-5FEC-4328-A5E8-47B8F3AA1E5D}"/>
              </a:ext>
            </a:extLst>
          </p:cNvPr>
          <p:cNvSpPr>
            <a:spLocks xmlns:a="http://schemas.openxmlformats.org/drawingml/2006/main" noGrp="1"/>
          </p:cNvSpPr>
          <p:nvPr/>
        </p:nvSpPr>
        <p:spPr>
          <a:xfrm xmlns:a="http://schemas.openxmlformats.org/drawingml/2006/main" rot="-180000">
            <a:off x="762000" y="590550"/>
            <a:ext cx="297180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6450" b="1">
                <a:solidFill>
                  <a:srgbClr val="EF6755"/>
                </a:solidFill>
                <a:latin typeface="Arial Black"/>
                <a:ea typeface="Arial Black"/>
                <a:cs typeface="Arial Black"/>
              </a:defRPr>
            </a:pPr>
            <a:r>
              <a:rPr sz="6450" b="1">
                <a:solidFill>
                  <a:srgbClr val="EF6755"/>
                </a:solidFill>
                <a:latin typeface="Arial Black"/>
                <a:ea typeface="Arial Black"/>
                <a:cs typeface="Arial Black"/>
              </a:rPr>
              <a:t>OPEN</a:t>
            </a:r>
          </a:p>
        </p:txBody>
      </p:sp>
      <p:sp>
        <p:nvSpPr>
          <p:cNvPr id="2" name="">
            <a:extLst xmlns:a="http://schemas.openxmlformats.org/drawingml/2006/main">
              <a:ext uri="{FF2B5EF4-FFF2-40B4-BE49-F238E27FC236}">
                <a16:creationId xmlns:a16="http://schemas.microsoft.com/office/drawing/2014/main" id="{AE0BD3B7-E1F9-44A5-9C7E-46DEAD8CFD00}"/>
              </a:ext>
            </a:extLst>
          </p:cNvPr>
          <p:cNvSpPr>
            <a:spLocks xmlns:a="http://schemas.openxmlformats.org/drawingml/2006/main" noGrp="1"/>
          </p:cNvSpPr>
          <p:nvPr/>
        </p:nvSpPr>
        <p:spPr>
          <a:xfrm xmlns:a="http://schemas.openxmlformats.org/drawingml/2006/main" rot="120000">
            <a:off x="4210050" y="571500"/>
            <a:ext cx="371475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6150" b="1">
                <a:solidFill>
                  <a:srgbClr val="0D2B45"/>
                </a:solidFill>
                <a:latin typeface="Arial Black"/>
                <a:ea typeface="Arial Black"/>
                <a:cs typeface="Arial Black"/>
              </a:defRPr>
            </a:pPr>
            <a:r>
              <a:rPr sz="6150" b="1">
                <a:solidFill>
                  <a:srgbClr val="0D2B45"/>
                </a:solidFill>
                <a:latin typeface="Arial Black"/>
                <a:ea typeface="Arial Black"/>
                <a:cs typeface="Arial Black"/>
              </a:rPr>
              <a:t>REUSE</a:t>
            </a:r>
          </a:p>
        </p:txBody>
      </p:sp>
      <p:sp>
        <p:nvSpPr>
          <p:cNvPr id="3" name="">
            <a:extLst xmlns:a="http://schemas.openxmlformats.org/drawingml/2006/main">
              <a:ext uri="{FF2B5EF4-FFF2-40B4-BE49-F238E27FC236}">
                <a16:creationId xmlns:a16="http://schemas.microsoft.com/office/drawing/2014/main" id="{AFA835D3-30AA-4705-810B-7B65A05BBC72}"/>
              </a:ext>
            </a:extLst>
          </p:cNvPr>
          <p:cNvSpPr>
            <a:spLocks xmlns:a="http://schemas.openxmlformats.org/drawingml/2006/main" noGrp="1"/>
          </p:cNvSpPr>
          <p:nvPr/>
        </p:nvSpPr>
        <p:spPr>
          <a:xfrm xmlns:a="http://schemas.openxmlformats.org/drawingml/2006/main" rot="-120000">
            <a:off x="7829550" y="609600"/>
            <a:ext cx="352425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6000" b="1">
                <a:solidFill>
                  <a:srgbClr val="177F82"/>
                </a:solidFill>
                <a:latin typeface="Arial Black"/>
                <a:ea typeface="Arial Black"/>
                <a:cs typeface="Arial Black"/>
              </a:defRPr>
            </a:pPr>
            <a:r>
              <a:rPr sz="6000" b="1">
                <a:solidFill>
                  <a:srgbClr val="177F82"/>
                </a:solidFill>
                <a:latin typeface="Arial Black"/>
                <a:ea typeface="Arial Black"/>
                <a:cs typeface="Arial Black"/>
              </a:rPr>
              <a:t>SHARE</a:t>
            </a:r>
          </a:p>
        </p:txBody>
      </p:sp>
      <p:sp>
        <p:nvSpPr>
          <p:cNvPr id="4" name="">
            <a:extLst xmlns:a="http://schemas.openxmlformats.org/drawingml/2006/main">
              <a:ext uri="{FF2B5EF4-FFF2-40B4-BE49-F238E27FC236}">
                <a16:creationId xmlns:a16="http://schemas.microsoft.com/office/drawing/2014/main" id="{8CC44846-422A-45A6-BF58-A2C93BC40DD4}"/>
              </a:ext>
            </a:extLst>
          </p:cNvPr>
          <p:cNvSpPr>
            <a:spLocks xmlns:a="http://schemas.openxmlformats.org/drawingml/2006/main" noGrp="1"/>
          </p:cNvSpPr>
          <p:nvPr/>
        </p:nvSpPr>
        <p:spPr>
          <a:xfrm xmlns:a="http://schemas.openxmlformats.org/drawingml/2006/main" rot="180000">
            <a:off x="1181100" y="2514600"/>
            <a:ext cx="314325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6450" b="1">
                <a:solidFill>
                  <a:srgbClr val="E3A51A"/>
                </a:solidFill>
                <a:latin typeface="Arial Black"/>
                <a:ea typeface="Arial Black"/>
                <a:cs typeface="Arial Black"/>
              </a:defRPr>
            </a:pPr>
            <a:r>
              <a:rPr sz="6450" b="1">
                <a:solidFill>
                  <a:srgbClr val="E3A51A"/>
                </a:solidFill>
                <a:latin typeface="Arial Black"/>
                <a:ea typeface="Arial Black"/>
                <a:cs typeface="Arial Black"/>
              </a:rPr>
              <a:t>TEST</a:t>
            </a:r>
          </a:p>
        </p:txBody>
      </p:sp>
      <p:sp>
        <p:nvSpPr>
          <p:cNvPr id="5" name="">
            <a:extLst xmlns:a="http://schemas.openxmlformats.org/drawingml/2006/main">
              <a:ext uri="{FF2B5EF4-FFF2-40B4-BE49-F238E27FC236}">
                <a16:creationId xmlns:a16="http://schemas.microsoft.com/office/drawing/2014/main" id="{86E29B5F-552D-48C2-9C1B-2E3CBCBAC65B}"/>
              </a:ext>
            </a:extLst>
          </p:cNvPr>
          <p:cNvSpPr>
            <a:spLocks xmlns:a="http://schemas.openxmlformats.org/drawingml/2006/main" noGrp="1"/>
          </p:cNvSpPr>
          <p:nvPr/>
        </p:nvSpPr>
        <p:spPr>
          <a:xfrm xmlns:a="http://schemas.openxmlformats.org/drawingml/2006/main" rot="-60000">
            <a:off x="4457700" y="2457450"/>
            <a:ext cx="581025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6000" b="1">
                <a:solidFill>
                  <a:srgbClr val="EF6755"/>
                </a:solidFill>
                <a:latin typeface="Arial Black"/>
                <a:ea typeface="Arial Black"/>
                <a:cs typeface="Arial Black"/>
              </a:defRPr>
            </a:pPr>
            <a:r>
              <a:rPr sz="6000" b="1">
                <a:solidFill>
                  <a:srgbClr val="EF6755"/>
                </a:solidFill>
                <a:latin typeface="Arial Black"/>
                <a:ea typeface="Arial Black"/>
                <a:cs typeface="Arial Black"/>
              </a:rPr>
              <a:t>SIMPLIFY</a:t>
            </a:r>
          </a:p>
        </p:txBody>
      </p:sp>
      <p:sp>
        <p:nvSpPr>
          <p:cNvPr id="6" name="">
            <a:extLst xmlns:a="http://schemas.openxmlformats.org/drawingml/2006/main">
              <a:ext uri="{FF2B5EF4-FFF2-40B4-BE49-F238E27FC236}">
                <a16:creationId xmlns:a16="http://schemas.microsoft.com/office/drawing/2014/main" id="{8FA4F5DC-267F-4425-848C-15926F92267C}"/>
              </a:ext>
            </a:extLst>
          </p:cNvPr>
          <p:cNvSpPr>
            <a:spLocks xmlns:a="http://schemas.openxmlformats.org/drawingml/2006/main" noGrp="1"/>
          </p:cNvSpPr>
          <p:nvPr/>
        </p:nvSpPr>
        <p:spPr>
          <a:xfrm xmlns:a="http://schemas.openxmlformats.org/drawingml/2006/main" rot="60000">
            <a:off x="2000250" y="4476750"/>
            <a:ext cx="81915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6600" b="1">
                <a:solidFill>
                  <a:srgbClr val="0D2B45"/>
                </a:solidFill>
                <a:latin typeface="Arial Black"/>
                <a:ea typeface="Arial Black"/>
                <a:cs typeface="Arial Black"/>
              </a:defRPr>
            </a:pPr>
            <a:r>
              <a:rPr sz="6600" b="1">
                <a:solidFill>
                  <a:srgbClr val="0D2B45"/>
                </a:solidFill>
                <a:latin typeface="Arial Black"/>
                <a:ea typeface="Arial Black"/>
                <a:cs typeface="Arial Black"/>
              </a:rPr>
              <a:t>COMMUNITY</a:t>
            </a:r>
          </a:p>
        </p:txBody>
      </p:sp>
    </p:spTree>
    <p:extLst>
      <p:ext uri="{BB962C8B-B14F-4D97-AF65-F5344CB8AC3E}">
        <p14:creationId xmlns:p14="http://schemas.microsoft.com/office/powerpoint/2010/main" val="1921330488"/>
      </p:ext>
    </p:extLst>
  </p:cSld>
</p:sld>
</file>

<file path=ppt/slides/slide32.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265C2BA1-190B-4ED7-9BAA-A728E4E3145A}"/>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6900" b="1">
                <a:solidFill>
                  <a:srgbClr val="177F82"/>
                </a:solidFill>
                <a:latin typeface="Arial Black"/>
                <a:ea typeface="Arial Black"/>
                <a:cs typeface="Arial Black"/>
              </a:defRPr>
            </a:pPr>
            <a:r>
              <a:rPr sz="6900" b="1">
                <a:solidFill>
                  <a:srgbClr val="177F82"/>
                </a:solidFill>
                <a:latin typeface="Arial Black"/>
                <a:ea typeface="Arial Black"/>
                <a:cs typeface="Arial Black"/>
              </a:rPr>
              <a:t>Open only matters</a:t>
            </a:r>
          </a:p>
          <a:p xmlns:a="http://schemas.openxmlformats.org/drawingml/2006/main">
            <a:pPr algn="ctr">
              <a:defRPr sz="6900" b="1">
                <a:solidFill>
                  <a:srgbClr val="177F82"/>
                </a:solidFill>
                <a:latin typeface="Arial Black"/>
                <a:ea typeface="Arial Black"/>
                <a:cs typeface="Arial Black"/>
              </a:defRPr>
            </a:pPr>
            <a:r>
              <a:rPr sz="6900" b="1">
                <a:solidFill>
                  <a:srgbClr val="177F82"/>
                </a:solidFill>
                <a:latin typeface="Arial Black"/>
                <a:ea typeface="Arial Black"/>
                <a:cs typeface="Arial Black"/>
              </a:rPr>
              <a:t>if people can use it.</a:t>
            </a:r>
          </a:p>
        </p:txBody>
      </p:sp>
    </p:spTree>
    <p:extLst>
      <p:ext uri="{BB962C8B-B14F-4D97-AF65-F5344CB8AC3E}">
        <p14:creationId xmlns:p14="http://schemas.microsoft.com/office/powerpoint/2010/main" val="58091631"/>
      </p:ext>
    </p:extLst>
  </p:cSld>
</p:sld>
</file>

<file path=ppt/slides/slide33.xml><?xml version="1.0" encoding="utf-8"?>
<p:sld xmlns:p="http://schemas.openxmlformats.org/presentationml/2006/main">
  <p:cSld>
    <p:bg>
      <p:bgPr>
        <a:solidFill xmlns:a="http://schemas.openxmlformats.org/drawingml/2006/main">
          <a:srgbClr val="EF6755"/>
        </a:solidFill>
      </p:bgPr>
    </p:bg>
    <p:spTree>
      <p:nvGrpSpPr>
        <p:cNvPr id="1" name=""/>
        <p:cNvGrpSpPr/>
        <p:nvPr/>
      </p:nvGrpSpPr>
      <p:grpSpPr>
        <a:xfrm xmlns:a="http://schemas.openxmlformats.org/drawingml/2006/main"/>
      </p:grpSpPr>
      <p:sp>
        <p:nvSpPr>
          <p:cNvPr id="3" name="">
            <a:extLst xmlns:a="http://schemas.openxmlformats.org/drawingml/2006/main">
              <a:ext uri="{FF2B5EF4-FFF2-40B4-BE49-F238E27FC236}">
                <a16:creationId xmlns:a16="http://schemas.microsoft.com/office/drawing/2014/main" id="{84FC4892-2C4D-4A68-A926-4F43217A708C}"/>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6150" b="1">
                <a:solidFill>
                  <a:srgbClr val="FFFFFF"/>
                </a:solidFill>
                <a:latin typeface="Arial Black"/>
                <a:ea typeface="Arial Black"/>
                <a:cs typeface="Arial Black"/>
              </a:defRPr>
            </a:pPr>
            <a:r>
              <a:rPr sz="6150" b="1">
                <a:solidFill>
                  <a:srgbClr val="FFFFFF"/>
                </a:solidFill>
                <a:latin typeface="Arial Black"/>
                <a:ea typeface="Arial Black"/>
                <a:cs typeface="Arial Black"/>
              </a:rPr>
              <a:t>“Reproducible bogus</a:t>
            </a:r>
          </a:p>
          <a:p xmlns:a="http://schemas.openxmlformats.org/drawingml/2006/main">
            <a:pPr algn="ctr">
              <a:defRPr sz="6150" b="1">
                <a:solidFill>
                  <a:srgbClr val="FFFFFF"/>
                </a:solidFill>
                <a:latin typeface="Arial Black"/>
                <a:ea typeface="Arial Black"/>
                <a:cs typeface="Arial Black"/>
              </a:defRPr>
            </a:pPr>
            <a:r>
              <a:rPr sz="6150" b="1">
                <a:solidFill>
                  <a:srgbClr val="FFFFFF"/>
                </a:solidFill>
                <a:latin typeface="Arial Black"/>
                <a:ea typeface="Arial Black"/>
                <a:cs typeface="Arial Black"/>
              </a:rPr>
              <a:t>results are useless!”</a:t>
            </a:r>
          </a:p>
        </p:txBody>
      </p:sp>
      <p:sp>
        <p:nvSpPr>
          <p:cNvPr id="2" name="">
            <a:extLst xmlns:a="http://schemas.openxmlformats.org/drawingml/2006/main">
              <a:ext uri="{FF2B5EF4-FFF2-40B4-BE49-F238E27FC236}">
                <a16:creationId xmlns:a16="http://schemas.microsoft.com/office/drawing/2014/main" id="{218B27E2-659F-41A0-B7C2-EE0BFC073685}"/>
              </a:ext>
            </a:extLst>
          </p:cNvPr>
          <p:cNvSpPr>
            <a:spLocks xmlns:a="http://schemas.openxmlformats.org/drawingml/2006/main" noGrp="1"/>
          </p:cNvSpPr>
          <p:nvPr/>
        </p:nvSpPr>
        <p:spPr>
          <a:xfrm xmlns:a="http://schemas.openxmlformats.org/drawingml/2006/main" rot="0">
            <a:off x="857250" y="6115050"/>
            <a:ext cx="1047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500" b="0">
                <a:solidFill>
                  <a:srgbClr val="FFFFFF"/>
                </a:solidFill>
                <a:latin typeface="Arial"/>
                <a:ea typeface="Arial"/>
                <a:cs typeface="Arial"/>
              </a:defRPr>
            </a:pPr>
            <a:r>
              <a:rPr sz="1500" b="0">
                <a:solidFill>
                  <a:srgbClr val="FFFFFF"/>
                </a:solidFill>
                <a:latin typeface="Arial"/>
                <a:ea typeface="Arial"/>
                <a:cs typeface="Arial"/>
              </a:rPr>
              <a:t>— Center for Open Neuroscience</a:t>
            </a:r>
          </a:p>
        </p:txBody>
      </p:sp>
    </p:spTree>
    <p:extLst>
      <p:ext uri="{BB962C8B-B14F-4D97-AF65-F5344CB8AC3E}">
        <p14:creationId xmlns:p14="http://schemas.microsoft.com/office/powerpoint/2010/main" val="1398828612"/>
      </p:ext>
    </p:extLst>
  </p:cSld>
</p:sld>
</file>

<file path=ppt/slides/slide34.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08928B74-D348-414E-B940-7E2E69002845}"/>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9000" b="1">
                <a:solidFill>
                  <a:srgbClr val="0D2B45"/>
                </a:solidFill>
                <a:latin typeface="Arial Black"/>
                <a:ea typeface="Arial Black"/>
                <a:cs typeface="Arial Black"/>
              </a:defRPr>
            </a:pPr>
            <a:r>
              <a:rPr sz="9000" b="1">
                <a:solidFill>
                  <a:srgbClr val="0D2B45"/>
                </a:solidFill>
                <a:latin typeface="Arial Black"/>
                <a:ea typeface="Arial Black"/>
                <a:cs typeface="Arial Black"/>
              </a:rPr>
              <a:t>Then AI arrived.</a:t>
            </a:r>
          </a:p>
        </p:txBody>
      </p:sp>
    </p:spTree>
    <p:extLst>
      <p:ext uri="{BB962C8B-B14F-4D97-AF65-F5344CB8AC3E}">
        <p14:creationId xmlns:p14="http://schemas.microsoft.com/office/powerpoint/2010/main" val="755487225"/>
      </p:ext>
    </p:extLst>
  </p:cSld>
</p:sld>
</file>

<file path=ppt/slides/slide35.xml><?xml version="1.0" encoding="utf-8"?>
<p:sld xmlns:p="http://schemas.openxmlformats.org/presentationml/2006/main">
  <p:cSld>
    <p:bg>
      <p:bgPr>
        <a:solidFill xmlns:a="http://schemas.openxmlformats.org/drawingml/2006/main">
          <a:srgbClr val="177F82"/>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35A9CFA9-9066-4E6E-BD10-20D6AC6D56D8}"/>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2750" b="1">
                <a:solidFill>
                  <a:srgbClr val="FFFFFF"/>
                </a:solidFill>
                <a:latin typeface="Arial Black"/>
                <a:ea typeface="Arial Black"/>
                <a:cs typeface="Arial Black"/>
              </a:defRPr>
            </a:pPr>
            <a:r>
              <a:rPr sz="12750" b="1">
                <a:solidFill>
                  <a:srgbClr val="FFFFFF"/>
                </a:solidFill>
                <a:latin typeface="Arial Black"/>
                <a:ea typeface="Arial Black"/>
                <a:cs typeface="Arial Black"/>
              </a:rPr>
              <a:t>BUILD</a:t>
            </a:r>
          </a:p>
          <a:p xmlns:a="http://schemas.openxmlformats.org/drawingml/2006/main">
            <a:pPr algn="ctr">
              <a:defRPr sz="12750" b="1">
                <a:solidFill>
                  <a:srgbClr val="FFFFFF"/>
                </a:solidFill>
                <a:latin typeface="Arial Black"/>
                <a:ea typeface="Arial Black"/>
                <a:cs typeface="Arial Black"/>
              </a:defRPr>
            </a:pPr>
            <a:r>
              <a:rPr sz="12750" b="1">
                <a:solidFill>
                  <a:srgbClr val="FFFFFF"/>
                </a:solidFill>
                <a:latin typeface="Arial Black"/>
                <a:ea typeface="Arial Black"/>
                <a:cs typeface="Arial Black"/>
              </a:rPr>
              <a:t>FASTER</a:t>
            </a:r>
          </a:p>
        </p:txBody>
      </p:sp>
    </p:spTree>
    <p:extLst>
      <p:ext uri="{BB962C8B-B14F-4D97-AF65-F5344CB8AC3E}">
        <p14:creationId xmlns:p14="http://schemas.microsoft.com/office/powerpoint/2010/main" val="1080022907"/>
      </p:ext>
    </p:extLst>
  </p:cSld>
</p:sld>
</file>

<file path=ppt/slides/slide36.xml><?xml version="1.0" encoding="utf-8"?>
<p:sld xmlns:p="http://schemas.openxmlformats.org/presentationml/2006/main">
  <p:cSld>
    <p:bg>
      <p:bgPr>
        <a:solidFill xmlns:a="http://schemas.openxmlformats.org/drawingml/2006/main">
          <a:srgbClr val="FFF9EF"/>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1054258B-DE37-49EF-B1AF-BC10F62E5ED9}"/>
              </a:ext>
            </a:extLst>
          </p:cNvPr>
          <p:cNvSpPr>
            <a:spLocks xmlns:a="http://schemas.openxmlformats.org/drawingml/2006/main" noGrp="1"/>
          </p:cNvSpPr>
          <p:nvPr/>
        </p:nvSpPr>
        <p:spPr>
          <a:xfrm xmlns:a="http://schemas.openxmlformats.org/drawingml/2006/main" rot="-120000">
            <a:off x="523875" y="666750"/>
            <a:ext cx="514350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l">
              <a:defRPr sz="5250" b="1">
                <a:solidFill>
                  <a:srgbClr val="0D2B45"/>
                </a:solidFill>
                <a:latin typeface="Arial Black"/>
                <a:ea typeface="Arial Black"/>
                <a:cs typeface="Arial Black"/>
              </a:defRPr>
            </a:pPr>
            <a:r>
              <a:rPr sz="5250" b="1">
                <a:solidFill>
                  <a:srgbClr val="0D2B45"/>
                </a:solidFill>
                <a:latin typeface="Arial Black"/>
                <a:ea typeface="Arial Black"/>
                <a:cs typeface="Arial Black"/>
              </a:rPr>
              <a:t>DOCUMENT</a:t>
            </a:r>
          </a:p>
        </p:txBody>
      </p:sp>
      <p:sp>
        <p:nvSpPr>
          <p:cNvPr id="2" name="">
            <a:extLst xmlns:a="http://schemas.openxmlformats.org/drawingml/2006/main">
              <a:ext uri="{FF2B5EF4-FFF2-40B4-BE49-F238E27FC236}">
                <a16:creationId xmlns:a16="http://schemas.microsoft.com/office/drawing/2014/main" id="{EF25CD55-E4FD-4E5A-874D-FAC162BABF20}"/>
              </a:ext>
            </a:extLst>
          </p:cNvPr>
          <p:cNvSpPr>
            <a:spLocks xmlns:a="http://schemas.openxmlformats.org/drawingml/2006/main" noGrp="1"/>
          </p:cNvSpPr>
          <p:nvPr/>
        </p:nvSpPr>
        <p:spPr>
          <a:xfrm xmlns:a="http://schemas.openxmlformats.org/drawingml/2006/main" rot="180000">
            <a:off x="6048375" y="800100"/>
            <a:ext cx="542925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l">
              <a:defRPr sz="5025" b="1">
                <a:solidFill>
                  <a:srgbClr val="177F82"/>
                </a:solidFill>
                <a:latin typeface="Arial Black"/>
                <a:ea typeface="Arial Black"/>
                <a:cs typeface="Arial Black"/>
              </a:defRPr>
            </a:pPr>
            <a:r>
              <a:rPr sz="5025" b="1">
                <a:solidFill>
                  <a:srgbClr val="177F82"/>
                </a:solidFill>
                <a:latin typeface="Arial Black"/>
                <a:ea typeface="Arial Black"/>
                <a:cs typeface="Arial Black"/>
              </a:rPr>
              <a:t>INTEGRATE</a:t>
            </a:r>
          </a:p>
        </p:txBody>
      </p:sp>
      <p:sp>
        <p:nvSpPr>
          <p:cNvPr id="3" name="">
            <a:extLst xmlns:a="http://schemas.openxmlformats.org/drawingml/2006/main">
              <a:ext uri="{FF2B5EF4-FFF2-40B4-BE49-F238E27FC236}">
                <a16:creationId xmlns:a16="http://schemas.microsoft.com/office/drawing/2014/main" id="{3D2539FD-9F75-4E71-9B59-44BF64DA66D9}"/>
              </a:ext>
            </a:extLst>
          </p:cNvPr>
          <p:cNvSpPr>
            <a:spLocks xmlns:a="http://schemas.openxmlformats.org/drawingml/2006/main" noGrp="1"/>
          </p:cNvSpPr>
          <p:nvPr/>
        </p:nvSpPr>
        <p:spPr>
          <a:xfrm xmlns:a="http://schemas.openxmlformats.org/drawingml/2006/main" rot="240000">
            <a:off x="1238250" y="2914650"/>
            <a:ext cx="38100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97484"/>
          </a:bodyPr>
          <a:lstStyle xmlns:a="http://schemas.openxmlformats.org/drawingml/2006/main"/>
          <a:p xmlns:a="http://schemas.openxmlformats.org/drawingml/2006/main">
            <a:pPr algn="l">
              <a:defRPr sz="7950" b="1">
                <a:solidFill>
                  <a:srgbClr val="EF6755"/>
                </a:solidFill>
                <a:latin typeface="Arial Black"/>
                <a:ea typeface="Arial Black"/>
                <a:cs typeface="Arial Black"/>
              </a:defRPr>
            </a:pPr>
            <a:r>
              <a:rPr sz="7950" b="1">
                <a:solidFill>
                  <a:srgbClr val="EF6755"/>
                </a:solidFill>
                <a:latin typeface="Arial Black"/>
                <a:ea typeface="Arial Black"/>
                <a:cs typeface="Arial Black"/>
              </a:rPr>
              <a:t>TEST</a:t>
            </a:r>
          </a:p>
        </p:txBody>
      </p:sp>
      <p:sp>
        <p:nvSpPr>
          <p:cNvPr id="4" name="">
            <a:extLst xmlns:a="http://schemas.openxmlformats.org/drawingml/2006/main">
              <a:ext uri="{FF2B5EF4-FFF2-40B4-BE49-F238E27FC236}">
                <a16:creationId xmlns:a16="http://schemas.microsoft.com/office/drawing/2014/main" id="{6A5B2914-8792-4C4A-ABDE-453A82E1803F}"/>
              </a:ext>
            </a:extLst>
          </p:cNvPr>
          <p:cNvSpPr>
            <a:spLocks xmlns:a="http://schemas.openxmlformats.org/drawingml/2006/main" noGrp="1"/>
          </p:cNvSpPr>
          <p:nvPr/>
        </p:nvSpPr>
        <p:spPr>
          <a:xfrm xmlns:a="http://schemas.openxmlformats.org/drawingml/2006/main" rot="-240000">
            <a:off x="5715000" y="3105150"/>
            <a:ext cx="51435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l">
              <a:defRPr sz="7350" b="1">
                <a:solidFill>
                  <a:srgbClr val="E3A51A"/>
                </a:solidFill>
                <a:latin typeface="Arial Black"/>
                <a:ea typeface="Arial Black"/>
                <a:cs typeface="Arial Black"/>
              </a:defRPr>
            </a:pPr>
            <a:r>
              <a:rPr sz="7350" b="1">
                <a:solidFill>
                  <a:srgbClr val="E3A51A"/>
                </a:solidFill>
                <a:latin typeface="Arial Black"/>
                <a:ea typeface="Arial Black"/>
                <a:cs typeface="Arial Black"/>
              </a:rPr>
              <a:t>SHARE</a:t>
            </a:r>
          </a:p>
        </p:txBody>
      </p:sp>
      <p:sp>
        <p:nvSpPr>
          <p:cNvPr id="5" name="">
            <a:extLst xmlns:a="http://schemas.openxmlformats.org/drawingml/2006/main">
              <a:ext uri="{FF2B5EF4-FFF2-40B4-BE49-F238E27FC236}">
                <a16:creationId xmlns:a16="http://schemas.microsoft.com/office/drawing/2014/main" id="{82C58579-611E-4EA3-8ED3-03E8A69887A0}"/>
              </a:ext>
            </a:extLst>
          </p:cNvPr>
          <p:cNvSpPr>
            <a:spLocks xmlns:a="http://schemas.openxmlformats.org/drawingml/2006/main" noGrp="1"/>
          </p:cNvSpPr>
          <p:nvPr/>
        </p:nvSpPr>
        <p:spPr>
          <a:xfrm xmlns:a="http://schemas.openxmlformats.org/drawingml/2006/main" rot="0">
            <a:off x="723900" y="5467350"/>
            <a:ext cx="107442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2550" b="0">
                <a:solidFill>
                  <a:srgbClr val="655F57"/>
                </a:solidFill>
                <a:latin typeface="Arial"/>
                <a:ea typeface="Arial"/>
                <a:cs typeface="Arial"/>
              </a:defRPr>
            </a:pPr>
            <a:r>
              <a:rPr sz="2550" b="0">
                <a:solidFill>
                  <a:srgbClr val="655F57"/>
                </a:solidFill>
                <a:latin typeface="Arial"/>
                <a:ea typeface="Arial"/>
                <a:cs typeface="Arial"/>
              </a:rPr>
              <a:t>AI helps a small team…</a:t>
            </a:r>
          </a:p>
        </p:txBody>
      </p:sp>
    </p:spTree>
    <p:extLst>
      <p:ext uri="{BB962C8B-B14F-4D97-AF65-F5344CB8AC3E}">
        <p14:creationId xmlns:p14="http://schemas.microsoft.com/office/powerpoint/2010/main" val="1444080757"/>
      </p:ext>
    </p:extLst>
  </p:cSld>
</p:sld>
</file>

<file path=ppt/slides/slide37.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9015E2ED-0EA1-4179-B12C-3427D612239D}"/>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4250" b="1">
                <a:solidFill>
                  <a:srgbClr val="655F57"/>
                </a:solidFill>
                <a:latin typeface="Arial Black"/>
                <a:ea typeface="Arial Black"/>
                <a:cs typeface="Arial Black"/>
              </a:defRPr>
            </a:pPr>
            <a:r>
              <a:rPr sz="14250" b="1">
                <a:solidFill>
                  <a:srgbClr val="655F57"/>
                </a:solidFill>
                <a:latin typeface="Arial Black"/>
                <a:ea typeface="Arial Black"/>
                <a:cs typeface="Arial Black"/>
              </a:rPr>
              <a:t>Also…</a:t>
            </a:r>
          </a:p>
        </p:txBody>
      </p:sp>
    </p:spTree>
    <p:extLst>
      <p:ext uri="{BB962C8B-B14F-4D97-AF65-F5344CB8AC3E}">
        <p14:creationId xmlns:p14="http://schemas.microsoft.com/office/powerpoint/2010/main" val="695224446"/>
      </p:ext>
    </p:extLst>
  </p:cSld>
</p:sld>
</file>

<file path=ppt/slides/slide38.xml><?xml version="1.0" encoding="utf-8"?>
<p:sld xmlns:p="http://schemas.openxmlformats.org/presentationml/2006/main">
  <p:cSld>
    <p:bg>
      <p:bgPr>
        <a:solidFill xmlns:a="http://schemas.openxmlformats.org/drawingml/2006/main">
          <a:srgbClr val="EF6755"/>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FEAFFBC0-7FF7-42DD-A9A8-CE25533F5C89}"/>
              </a:ext>
            </a:extLst>
          </p:cNvPr>
          <p:cNvSpPr>
            <a:spLocks xmlns:a="http://schemas.openxmlformats.org/drawingml/2006/main" noGrp="1"/>
          </p:cNvSpPr>
          <p:nvPr/>
        </p:nvSpPr>
        <p:spPr>
          <a:xfrm xmlns:a="http://schemas.openxmlformats.org/drawingml/2006/main" rot="-12000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7800" b="1">
                <a:solidFill>
                  <a:srgbClr val="FFFFFF"/>
                </a:solidFill>
                <a:latin typeface="Arial Black"/>
                <a:ea typeface="Arial Black"/>
                <a:cs typeface="Arial Black"/>
              </a:defRPr>
            </a:pPr>
            <a:r>
              <a:rPr sz="7800" b="1">
                <a:solidFill>
                  <a:srgbClr val="FFFFFF"/>
                </a:solidFill>
                <a:latin typeface="Arial Black"/>
                <a:ea typeface="Arial Black"/>
                <a:cs typeface="Arial Black"/>
              </a:rPr>
              <a:t>manufacture</a:t>
            </a:r>
          </a:p>
          <a:p xmlns:a="http://schemas.openxmlformats.org/drawingml/2006/main">
            <a:pPr algn="ctr">
              <a:defRPr sz="7800" b="1">
                <a:solidFill>
                  <a:srgbClr val="FFFFFF"/>
                </a:solidFill>
                <a:latin typeface="Arial Black"/>
                <a:ea typeface="Arial Black"/>
                <a:cs typeface="Arial Black"/>
              </a:defRPr>
            </a:pPr>
            <a:r>
              <a:rPr sz="7800" b="1">
                <a:solidFill>
                  <a:srgbClr val="FFFFFF"/>
                </a:solidFill>
                <a:latin typeface="Arial Black"/>
                <a:ea typeface="Arial Black"/>
                <a:cs typeface="Arial Black"/>
              </a:rPr>
              <a:t>confusion faster</a:t>
            </a:r>
          </a:p>
        </p:txBody>
      </p:sp>
    </p:spTree>
    <p:extLst>
      <p:ext uri="{BB962C8B-B14F-4D97-AF65-F5344CB8AC3E}">
        <p14:creationId xmlns:p14="http://schemas.microsoft.com/office/powerpoint/2010/main" val="1527724616"/>
      </p:ext>
    </p:extLst>
  </p:cSld>
</p:sld>
</file>

<file path=ppt/slides/slide39.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7CD65519-F2AF-4C63-99A4-8D2A66256F18}"/>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8250" b="1">
                <a:solidFill>
                  <a:srgbClr val="E3A51A"/>
                </a:solidFill>
                <a:latin typeface="Arial Black"/>
                <a:ea typeface="Arial Black"/>
                <a:cs typeface="Arial Black"/>
              </a:defRPr>
            </a:pPr>
            <a:r>
              <a:rPr sz="8250" b="1">
                <a:solidFill>
                  <a:srgbClr val="E3A51A"/>
                </a:solidFill>
                <a:latin typeface="Arial Black"/>
                <a:ea typeface="Arial Black"/>
                <a:cs typeface="Arial Black"/>
              </a:rPr>
              <a:t>The machine</a:t>
            </a:r>
          </a:p>
          <a:p xmlns:a="http://schemas.openxmlformats.org/drawingml/2006/main">
            <a:pPr algn="ctr">
              <a:defRPr sz="8250" b="1">
                <a:solidFill>
                  <a:srgbClr val="E3A51A"/>
                </a:solidFill>
                <a:latin typeface="Arial Black"/>
                <a:ea typeface="Arial Black"/>
                <a:cs typeface="Arial Black"/>
              </a:defRPr>
            </a:pPr>
            <a:r>
              <a:rPr sz="8250" b="1">
                <a:solidFill>
                  <a:srgbClr val="E3A51A"/>
                </a:solidFill>
                <a:latin typeface="Arial Black"/>
                <a:ea typeface="Arial Black"/>
                <a:cs typeface="Arial Black"/>
              </a:rPr>
              <a:t>keeps expanding.</a:t>
            </a:r>
          </a:p>
        </p:txBody>
      </p:sp>
    </p:spTree>
    <p:extLst>
      <p:ext uri="{BB962C8B-B14F-4D97-AF65-F5344CB8AC3E}">
        <p14:creationId xmlns:p14="http://schemas.microsoft.com/office/powerpoint/2010/main" val="2143031834"/>
      </p:ext>
    </p:extLst>
  </p:cSld>
</p:sld>
</file>

<file path=ppt/slides/slide4.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3C87EF3A-2FAE-4F52-92EB-BF167695F119}"/>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7200" b="1">
                <a:solidFill>
                  <a:srgbClr val="655F57"/>
                </a:solidFill>
                <a:latin typeface="Arial Black"/>
                <a:ea typeface="Arial Black"/>
                <a:cs typeface="Arial Black"/>
              </a:defRPr>
            </a:pPr>
            <a:r>
              <a:rPr sz="7200" b="1">
                <a:solidFill>
                  <a:srgbClr val="655F57"/>
                </a:solidFill>
                <a:latin typeface="Arial Black"/>
                <a:ea typeface="Arial Black"/>
                <a:cs typeface="Arial Black"/>
              </a:rPr>
              <a:t>The next morning…</a:t>
            </a:r>
          </a:p>
        </p:txBody>
      </p:sp>
    </p:spTree>
    <p:extLst>
      <p:ext uri="{BB962C8B-B14F-4D97-AF65-F5344CB8AC3E}">
        <p14:creationId xmlns:p14="http://schemas.microsoft.com/office/powerpoint/2010/main" val="1392214171"/>
      </p:ext>
    </p:extLst>
  </p:cSld>
</p:sld>
</file>

<file path=ppt/slides/slide40.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ACE9ED31-BCA5-4E37-921F-EA0899CE8E20}"/>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8850" b="1">
                <a:solidFill>
                  <a:srgbClr val="EF6755"/>
                </a:solidFill>
                <a:latin typeface="Arial Black"/>
                <a:ea typeface="Arial Black"/>
                <a:cs typeface="Arial Black"/>
              </a:defRPr>
            </a:pPr>
            <a:r>
              <a:rPr sz="8850" b="1">
                <a:solidFill>
                  <a:srgbClr val="EF6755"/>
                </a:solidFill>
                <a:latin typeface="Arial Black"/>
                <a:ea typeface="Arial Black"/>
                <a:cs typeface="Arial Black"/>
              </a:rPr>
              <a:t>The human</a:t>
            </a:r>
          </a:p>
          <a:p xmlns:a="http://schemas.openxmlformats.org/drawingml/2006/main">
            <a:pPr algn="ctr">
              <a:defRPr sz="8850" b="1">
                <a:solidFill>
                  <a:srgbClr val="EF6755"/>
                </a:solidFill>
                <a:latin typeface="Arial Black"/>
                <a:ea typeface="Arial Black"/>
                <a:cs typeface="Arial Black"/>
              </a:defRPr>
            </a:pPr>
            <a:r>
              <a:rPr sz="8850" b="1">
                <a:solidFill>
                  <a:srgbClr val="EF6755"/>
                </a:solidFill>
                <a:latin typeface="Arial Black"/>
                <a:ea typeface="Arial Black"/>
                <a:cs typeface="Arial Black"/>
              </a:rPr>
              <a:t>is still finite.</a:t>
            </a:r>
          </a:p>
        </p:txBody>
      </p:sp>
    </p:spTree>
    <p:extLst>
      <p:ext uri="{BB962C8B-B14F-4D97-AF65-F5344CB8AC3E}">
        <p14:creationId xmlns:p14="http://schemas.microsoft.com/office/powerpoint/2010/main" val="1439761890"/>
      </p:ext>
    </p:extLst>
  </p:cSld>
</p:sld>
</file>

<file path=ppt/slides/slide41.xml><?xml version="1.0" encoding="utf-8"?>
<p:sld xmlns:p="http://schemas.openxmlformats.org/presentationml/2006/main">
  <p:cSld>
    <p:bg>
      <p:bgPr>
        <a:solidFill xmlns:a="http://schemas.openxmlformats.org/drawingml/2006/main">
          <a:srgbClr val="0D2B45"/>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3E6FA9C4-E33D-4C40-9C32-9D7147075B35}"/>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8550" b="1">
                <a:solidFill>
                  <a:srgbClr val="F7F0E3"/>
                </a:solidFill>
                <a:latin typeface="Arial Black"/>
                <a:ea typeface="Arial Black"/>
                <a:cs typeface="Arial Black"/>
              </a:defRPr>
            </a:pPr>
            <a:r>
              <a:rPr sz="8550" b="1">
                <a:solidFill>
                  <a:srgbClr val="F7F0E3"/>
                </a:solidFill>
                <a:latin typeface="Arial Black"/>
                <a:ea typeface="Arial Black"/>
                <a:cs typeface="Arial Black"/>
              </a:rPr>
              <a:t>NOT MORE OUTPUT</a:t>
            </a:r>
          </a:p>
        </p:txBody>
      </p:sp>
    </p:spTree>
    <p:extLst>
      <p:ext uri="{BB962C8B-B14F-4D97-AF65-F5344CB8AC3E}">
        <p14:creationId xmlns:p14="http://schemas.microsoft.com/office/powerpoint/2010/main" val="909374008"/>
      </p:ext>
    </p:extLst>
  </p:cSld>
</p:sld>
</file>

<file path=ppt/slides/slide42.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3F3C59E6-4AAA-411E-A0CE-58CFDA6BE7B4}"/>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9900" b="1">
                <a:solidFill>
                  <a:srgbClr val="177F82"/>
                </a:solidFill>
                <a:latin typeface="Arial Black"/>
                <a:ea typeface="Arial Black"/>
                <a:cs typeface="Arial Black"/>
              </a:defRPr>
            </a:pPr>
            <a:r>
              <a:rPr sz="9900" b="1">
                <a:solidFill>
                  <a:srgbClr val="177F82"/>
                </a:solidFill>
                <a:latin typeface="Arial Black"/>
                <a:ea typeface="Arial Black"/>
                <a:cs typeface="Arial Black"/>
              </a:rPr>
              <a:t>BETTER OBJECTS</a:t>
            </a:r>
          </a:p>
        </p:txBody>
      </p:sp>
    </p:spTree>
    <p:extLst>
      <p:ext uri="{BB962C8B-B14F-4D97-AF65-F5344CB8AC3E}">
        <p14:creationId xmlns:p14="http://schemas.microsoft.com/office/powerpoint/2010/main" val="186441425"/>
      </p:ext>
    </p:extLst>
  </p:cSld>
</p:sld>
</file>

<file path=ppt/slides/slide43.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pic>
        <p:nvPicPr>
          <p:cNvPr id="4" name=""/>
          <p:cNvPicPr>
            <a:picLocks xmlns:a="http://schemas.openxmlformats.org/drawingml/2006/main" noChangeAspect="1"/>
          </p:cNvPicPr>
          <p:nvPr/>
        </p:nvPicPr>
        <p:blipFill>
          <a:blip xmlns:r="http://schemas.openxmlformats.org/officeDocument/2006/relationships" xmlns:a="http://schemas.openxmlformats.org/drawingml/2006/main" r:embed="R6ea17ea7cd6e4e89"/>
          <a:srcRect xmlns:a="http://schemas.openxmlformats.org/drawingml/2006/main" l="0" t="7813" r="0" b="7813"/>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8F0899DB-2FA7-4B01-936D-37B8F63F8534}"/>
              </a:ext>
            </a:extLst>
          </p:cNvPr>
          <p:cNvSpPr>
            <a:spLocks xmlns:a="http://schemas.openxmlformats.org/drawingml/2006/main" noGrp="1"/>
          </p:cNvSpPr>
          <p:nvPr/>
        </p:nvSpPr>
        <p:spPr>
          <a:xfrm xmlns:a="http://schemas.openxmlformats.org/drawingml/2006/main" rot="0">
            <a:off x="0" y="5600700"/>
            <a:ext cx="12192000" cy="1257300"/>
          </a:xfrm>
          <a:prstGeom xmlns:a="http://schemas.openxmlformats.org/drawingml/2006/main" prst="rect">
            <a:avLst/>
          </a:prstGeom>
          <a:solidFill xmlns:a="http://schemas.openxmlformats.org/drawingml/2006/main">
            <a:srgbClr val="F7F0E3"/>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EE0066DE-93EC-4A7D-8E69-6B4892FA2218}"/>
              </a:ext>
            </a:extLst>
          </p:cNvPr>
          <p:cNvSpPr>
            <a:spLocks xmlns:a="http://schemas.openxmlformats.org/drawingml/2006/main" noGrp="1"/>
          </p:cNvSpPr>
          <p:nvPr/>
        </p:nvSpPr>
        <p:spPr>
          <a:xfrm xmlns:a="http://schemas.openxmlformats.org/drawingml/2006/main" rot="0">
            <a:off x="552450" y="5676900"/>
            <a:ext cx="1108710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3150" b="1">
                <a:solidFill>
                  <a:srgbClr val="0D2B45"/>
                </a:solidFill>
                <a:latin typeface="Arial Black"/>
                <a:ea typeface="Arial Black"/>
                <a:cs typeface="Arial Black"/>
              </a:defRPr>
            </a:pPr>
            <a:r>
              <a:rPr sz="3150" b="1">
                <a:solidFill>
                  <a:srgbClr val="0D2B45"/>
                </a:solidFill>
                <a:latin typeface="Arial Black"/>
                <a:ea typeface="Arial Black"/>
                <a:cs typeface="Arial Black"/>
              </a:rPr>
              <a:t>A durable home. A visible trail. A usable handoff.</a:t>
            </a:r>
          </a:p>
        </p:txBody>
      </p:sp>
    </p:spTree>
    <p:extLst>
      <p:ext uri="{BB962C8B-B14F-4D97-AF65-F5344CB8AC3E}">
        <p14:creationId xmlns:p14="http://schemas.microsoft.com/office/powerpoint/2010/main" val="1735663283"/>
      </p:ext>
    </p:extLst>
  </p:cSld>
</p:sld>
</file>

<file path=ppt/slides/slide44.xml><?xml version="1.0" encoding="utf-8"?>
<p:sld xmlns:p="http://schemas.openxmlformats.org/presentationml/2006/main">
  <p:cSld>
    <p:bg>
      <p:bgPr>
        <a:solidFill xmlns:a="http://schemas.openxmlformats.org/drawingml/2006/main">
          <a:srgbClr val="FFF9EF"/>
        </a:solidFill>
      </p:bgPr>
    </p:bg>
    <p:spTree>
      <p:nvGrpSpPr>
        <p:cNvPr id="1" name=""/>
        <p:cNvGrpSpPr/>
        <p:nvPr/>
      </p:nvGrpSpPr>
      <p:grpSpPr>
        <a:xfrm xmlns:a="http://schemas.openxmlformats.org/drawingml/2006/main"/>
      </p:grpSpPr>
      <p:pic>
        <p:nvPicPr>
          <p:cNvPr id="3" name=""/>
          <p:cNvPicPr>
            <a:picLocks xmlns:a="http://schemas.openxmlformats.org/drawingml/2006/main" noChangeAspect="1"/>
          </p:cNvPicPr>
          <p:nvPr/>
        </p:nvPicPr>
        <p:blipFill>
          <a:blip xmlns:r="http://schemas.openxmlformats.org/officeDocument/2006/relationships" xmlns:a="http://schemas.openxmlformats.org/drawingml/2006/main" r:embed="R20b9fef35f514f0e">
            <a:extLst>
              <a:ext uri="{96DAC541-7B7A-43D3-8B79-37D633B846F1}">
                <asvg:svgBlip xmlns:asvg="http://schemas.microsoft.com/office/drawing/2016/SVG/main" r:embed="Rd9b84da8bebf4a83"/>
              </a:ext>
            </a:extLst>
          </a:blip>
          <a:stretch xmlns:a="http://schemas.openxmlformats.org/drawingml/2006/main"/>
        </p:blipFill>
        <p:spPr>
          <a:xfrm xmlns:a="http://schemas.openxmlformats.org/drawingml/2006/main">
            <a:off x="1333500" y="1143000"/>
            <a:ext cx="9525000" cy="23812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FDE775C7-5CD6-414E-AC14-2AEC4700BFB0}"/>
              </a:ext>
            </a:extLst>
          </p:cNvPr>
          <p:cNvSpPr>
            <a:spLocks xmlns:a="http://schemas.openxmlformats.org/drawingml/2006/main" noGrp="1"/>
          </p:cNvSpPr>
          <p:nvPr/>
        </p:nvSpPr>
        <p:spPr>
          <a:xfrm xmlns:a="http://schemas.openxmlformats.org/drawingml/2006/main" rot="0">
            <a:off x="1181100" y="4191000"/>
            <a:ext cx="98298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3600" b="1">
                <a:solidFill>
                  <a:srgbClr val="0D2B45"/>
                </a:solidFill>
                <a:latin typeface="Arial Black"/>
                <a:ea typeface="Arial Black"/>
                <a:cs typeface="Arial Black"/>
              </a:defRPr>
            </a:pPr>
            <a:r>
              <a:rPr sz="3600" b="1">
                <a:solidFill>
                  <a:srgbClr val="0D2B45"/>
                </a:solidFill>
                <a:latin typeface="Arial Black"/>
                <a:ea typeface="Arial Black"/>
                <a:cs typeface="Arial Black"/>
              </a:rPr>
              <a:t>Seven spectra. One shared vocabulary.</a:t>
            </a:r>
          </a:p>
        </p:txBody>
      </p:sp>
    </p:spTree>
    <p:extLst>
      <p:ext uri="{BB962C8B-B14F-4D97-AF65-F5344CB8AC3E}">
        <p14:creationId xmlns:p14="http://schemas.microsoft.com/office/powerpoint/2010/main" val="557659034"/>
      </p:ext>
    </p:extLst>
  </p:cSld>
</p:sld>
</file>

<file path=ppt/slides/slide45.xml><?xml version="1.0" encoding="utf-8"?>
<p:sld xmlns:p="http://schemas.openxmlformats.org/presentationml/2006/main">
  <p:cSld>
    <p:bg>
      <p:bgPr>
        <a:solidFill xmlns:a="http://schemas.openxmlformats.org/drawingml/2006/main">
          <a:srgbClr val="FFF9EF"/>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2AF07292-B2DE-492E-8B1A-1530C26672FF}"/>
              </a:ext>
            </a:extLst>
          </p:cNvPr>
          <p:cNvSpPr>
            <a:spLocks xmlns:a="http://schemas.openxmlformats.org/drawingml/2006/main" noGrp="1"/>
          </p:cNvSpPr>
          <p:nvPr/>
        </p:nvSpPr>
        <p:spPr>
          <a:xfrm xmlns:a="http://schemas.openxmlformats.org/drawingml/2006/main" rot="-360000">
            <a:off x="400050" y="152400"/>
            <a:ext cx="25717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4250" b="1">
                <a:solidFill>
                  <a:srgbClr val="EF6755"/>
                </a:solidFill>
                <a:latin typeface="Arial Black"/>
                <a:ea typeface="Arial Black"/>
                <a:cs typeface="Arial Black"/>
              </a:defRPr>
            </a:pPr>
            <a:r>
              <a:rPr sz="14250" b="1">
                <a:solidFill>
                  <a:srgbClr val="EF6755"/>
                </a:solidFill>
                <a:latin typeface="Arial Black"/>
                <a:ea typeface="Arial Black"/>
                <a:cs typeface="Arial Black"/>
              </a:rPr>
              <a:t>S</a:t>
            </a:r>
          </a:p>
        </p:txBody>
      </p:sp>
      <p:sp>
        <p:nvSpPr>
          <p:cNvPr id="2" name="">
            <a:extLst xmlns:a="http://schemas.openxmlformats.org/drawingml/2006/main">
              <a:ext uri="{FF2B5EF4-FFF2-40B4-BE49-F238E27FC236}">
                <a16:creationId xmlns:a16="http://schemas.microsoft.com/office/drawing/2014/main" id="{E4665FD3-8D72-4250-B4F8-0AB138282AB3}"/>
              </a:ext>
            </a:extLst>
          </p:cNvPr>
          <p:cNvSpPr>
            <a:spLocks xmlns:a="http://schemas.openxmlformats.org/drawingml/2006/main" noGrp="1"/>
          </p:cNvSpPr>
          <p:nvPr/>
        </p:nvSpPr>
        <p:spPr>
          <a:xfrm xmlns:a="http://schemas.openxmlformats.org/drawingml/2006/main" rot="0">
            <a:off x="2857500" y="514350"/>
            <a:ext cx="85725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t">
            <a:normAutofit fontScale="100000"/>
          </a:bodyPr>
          <a:lstStyle xmlns:a="http://schemas.openxmlformats.org/drawingml/2006/main"/>
          <a:p xmlns:a="http://schemas.openxmlformats.org/drawingml/2006/main">
            <a:pPr algn="l">
              <a:defRPr sz="3600" b="1">
                <a:solidFill>
                  <a:srgbClr val="0D2B45"/>
                </a:solidFill>
                <a:latin typeface="Arial Black"/>
                <a:ea typeface="Arial Black"/>
                <a:cs typeface="Arial Black"/>
              </a:defRPr>
            </a:pPr>
            <a:r>
              <a:rPr sz="3600" b="1">
                <a:solidFill>
                  <a:srgbClr val="0D2B45"/>
                </a:solidFill>
                <a:latin typeface="Arial Black"/>
                <a:ea typeface="Arial Black"/>
                <a:cs typeface="Arial Black"/>
              </a:rPr>
              <a:t>SELF-CONTAINMENT</a:t>
            </a:r>
          </a:p>
        </p:txBody>
      </p:sp>
      <p:sp>
        <p:nvSpPr>
          <p:cNvPr id="3" name="">
            <a:extLst xmlns:a="http://schemas.openxmlformats.org/drawingml/2006/main">
              <a:ext uri="{FF2B5EF4-FFF2-40B4-BE49-F238E27FC236}">
                <a16:creationId xmlns:a16="http://schemas.microsoft.com/office/drawing/2014/main" id="{998B56DC-948E-4028-BD12-287A0AA227E8}"/>
              </a:ext>
            </a:extLst>
          </p:cNvPr>
          <p:cNvSpPr>
            <a:spLocks xmlns:a="http://schemas.openxmlformats.org/drawingml/2006/main" noGrp="1"/>
          </p:cNvSpPr>
          <p:nvPr/>
        </p:nvSpPr>
        <p:spPr>
          <a:xfrm xmlns:a="http://schemas.openxmlformats.org/drawingml/2006/main" rot="0">
            <a:off x="2933700" y="1295400"/>
            <a:ext cx="8191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l">
              <a:defRPr sz="2625" b="1">
                <a:solidFill>
                  <a:srgbClr val="EF6755"/>
                </a:solidFill>
                <a:latin typeface="Arial Black"/>
                <a:ea typeface="Arial Black"/>
                <a:cs typeface="Arial Black"/>
              </a:defRPr>
            </a:pPr>
            <a:r>
              <a:rPr sz="2625" b="1">
                <a:solidFill>
                  <a:srgbClr val="EF6755"/>
                </a:solidFill>
                <a:latin typeface="Arial Black"/>
                <a:ea typeface="Arial Black"/>
                <a:cs typeface="Arial Black"/>
              </a:rPr>
              <a:t>No scavenger hunt.</a:t>
            </a:r>
          </a:p>
        </p:txBody>
      </p:sp>
      <p:sp>
        <p:nvSpPr>
          <p:cNvPr id="4" name="">
            <a:extLst xmlns:a="http://schemas.openxmlformats.org/drawingml/2006/main">
              <a:ext uri="{FF2B5EF4-FFF2-40B4-BE49-F238E27FC236}">
                <a16:creationId xmlns:a16="http://schemas.microsoft.com/office/drawing/2014/main" id="{400636BE-4446-429B-9967-B5AC8208F033}"/>
              </a:ext>
            </a:extLst>
          </p:cNvPr>
          <p:cNvSpPr>
            <a:spLocks xmlns:a="http://schemas.openxmlformats.org/drawingml/2006/main" noGrp="1"/>
          </p:cNvSpPr>
          <p:nvPr/>
        </p:nvSpPr>
        <p:spPr>
          <a:xfrm xmlns:a="http://schemas.openxmlformats.org/drawingml/2006/main" rot="0">
            <a:off x="1009650" y="2362200"/>
            <a:ext cx="1017270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350" b="1">
                <a:solidFill>
                  <a:srgbClr val="17212B"/>
                </a:solidFill>
                <a:latin typeface="Arial Black"/>
                <a:ea typeface="Arial Black"/>
                <a:cs typeface="Arial Black"/>
              </a:defRPr>
            </a:pPr>
            <a:r>
              <a:rPr sz="4350" b="1">
                <a:solidFill>
                  <a:srgbClr val="17212B"/>
                </a:solidFill>
                <a:latin typeface="Arial Black"/>
                <a:ea typeface="Arial Black"/>
                <a:cs typeface="Arial Black"/>
              </a:rPr>
              <a:t>Can I retrieve everything essential from one place?</a:t>
            </a:r>
          </a:p>
        </p:txBody>
      </p:sp>
      <p:sp>
        <p:nvSpPr>
          <p:cNvPr id="5" name="">
            <a:extLst xmlns:a="http://schemas.openxmlformats.org/drawingml/2006/main">
              <a:ext uri="{FF2B5EF4-FFF2-40B4-BE49-F238E27FC236}">
                <a16:creationId xmlns:a16="http://schemas.microsoft.com/office/drawing/2014/main" id="{E8200831-44A2-4AEA-8524-9A6BEECAED63}"/>
              </a:ext>
            </a:extLst>
          </p:cNvPr>
          <p:cNvSpPr>
            <a:spLocks xmlns:a="http://schemas.openxmlformats.org/drawingml/2006/main" noGrp="1"/>
          </p:cNvSpPr>
          <p:nvPr/>
        </p:nvSpPr>
        <p:spPr>
          <a:xfrm xmlns:a="http://schemas.openxmlformats.org/drawingml/2006/main" rot="0">
            <a:off x="0" y="5410200"/>
            <a:ext cx="12192000" cy="1447800"/>
          </a:xfrm>
          <a:prstGeom xmlns:a="http://schemas.openxmlformats.org/drawingml/2006/main" prst="rect">
            <a:avLst/>
          </a:prstGeom>
          <a:solidFill xmlns:a="http://schemas.openxmlformats.org/drawingml/2006/main">
            <a:srgbClr val="0D2B45"/>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DB89B0AE-B807-444C-9084-0CFB2C8A0AB3}"/>
              </a:ext>
            </a:extLst>
          </p:cNvPr>
          <p:cNvSpPr>
            <a:spLocks xmlns:a="http://schemas.openxmlformats.org/drawingml/2006/main" noGrp="1"/>
          </p:cNvSpPr>
          <p:nvPr/>
        </p:nvSpPr>
        <p:spPr>
          <a:xfrm xmlns:a="http://schemas.openxmlformats.org/drawingml/2006/main" rot="0">
            <a:off x="685800" y="5562600"/>
            <a:ext cx="108204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500" b="0">
                <a:solidFill>
                  <a:srgbClr val="F7F0E3"/>
                </a:solidFill>
                <a:latin typeface="Arial"/>
                <a:ea typeface="Arial"/>
                <a:cs typeface="Arial"/>
              </a:defRPr>
            </a:pPr>
            <a:r>
              <a:rPr sz="1500" b="0">
                <a:solidFill>
                  <a:srgbClr val="F7F0E3"/>
                </a:solidFill>
                <a:latin typeface="Arial"/>
                <a:ea typeface="Arial"/>
                <a:cs typeface="Arial"/>
              </a:rPr>
              <a:t>A research object is a complete retrieval unit; it can be obtained and understood in its intended scope without needing to reference external resources.</a:t>
            </a:r>
          </a:p>
        </p:txBody>
      </p:sp>
    </p:spTree>
    <p:extLst>
      <p:ext uri="{BB962C8B-B14F-4D97-AF65-F5344CB8AC3E}">
        <p14:creationId xmlns:p14="http://schemas.microsoft.com/office/powerpoint/2010/main" val="692953565"/>
      </p:ext>
    </p:extLst>
  </p:cSld>
</p:sld>
</file>

<file path=ppt/slides/slide46.xml><?xml version="1.0" encoding="utf-8"?>
<p:sld xmlns:p="http://schemas.openxmlformats.org/presentationml/2006/main">
  <p:cSld>
    <p:bg>
      <p:bgPr>
        <a:solidFill xmlns:a="http://schemas.openxmlformats.org/drawingml/2006/main">
          <a:srgbClr val="FFF9EF"/>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AA19DB6B-6DFF-4950-9797-549B546FE13D}"/>
              </a:ext>
            </a:extLst>
          </p:cNvPr>
          <p:cNvSpPr>
            <a:spLocks xmlns:a="http://schemas.openxmlformats.org/drawingml/2006/main" noGrp="1"/>
          </p:cNvSpPr>
          <p:nvPr/>
        </p:nvSpPr>
        <p:spPr>
          <a:xfrm xmlns:a="http://schemas.openxmlformats.org/drawingml/2006/main" rot="-360000">
            <a:off x="400050" y="152400"/>
            <a:ext cx="25717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4250" b="1">
                <a:solidFill>
                  <a:srgbClr val="177F82"/>
                </a:solidFill>
                <a:latin typeface="Arial Black"/>
                <a:ea typeface="Arial Black"/>
                <a:cs typeface="Arial Black"/>
              </a:defRPr>
            </a:pPr>
            <a:r>
              <a:rPr sz="14250" b="1">
                <a:solidFill>
                  <a:srgbClr val="177F82"/>
                </a:solidFill>
                <a:latin typeface="Arial Black"/>
                <a:ea typeface="Arial Black"/>
                <a:cs typeface="Arial Black"/>
              </a:rPr>
              <a:t>T</a:t>
            </a:r>
          </a:p>
        </p:txBody>
      </p:sp>
      <p:sp>
        <p:nvSpPr>
          <p:cNvPr id="2" name="">
            <a:extLst xmlns:a="http://schemas.openxmlformats.org/drawingml/2006/main">
              <a:ext uri="{FF2B5EF4-FFF2-40B4-BE49-F238E27FC236}">
                <a16:creationId xmlns:a16="http://schemas.microsoft.com/office/drawing/2014/main" id="{35BC0F61-2A8D-4E31-B7C0-887892CC4B3F}"/>
              </a:ext>
            </a:extLst>
          </p:cNvPr>
          <p:cNvSpPr>
            <a:spLocks xmlns:a="http://schemas.openxmlformats.org/drawingml/2006/main" noGrp="1"/>
          </p:cNvSpPr>
          <p:nvPr/>
        </p:nvSpPr>
        <p:spPr>
          <a:xfrm xmlns:a="http://schemas.openxmlformats.org/drawingml/2006/main" rot="0">
            <a:off x="2857500" y="514350"/>
            <a:ext cx="85725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t">
            <a:normAutofit fontScale="100000"/>
          </a:bodyPr>
          <a:lstStyle xmlns:a="http://schemas.openxmlformats.org/drawingml/2006/main"/>
          <a:p xmlns:a="http://schemas.openxmlformats.org/drawingml/2006/main">
            <a:pPr algn="l">
              <a:defRPr sz="3600" b="1">
                <a:solidFill>
                  <a:srgbClr val="0D2B45"/>
                </a:solidFill>
                <a:latin typeface="Arial Black"/>
                <a:ea typeface="Arial Black"/>
                <a:cs typeface="Arial Black"/>
              </a:defRPr>
            </a:pPr>
            <a:r>
              <a:rPr sz="3600" b="1">
                <a:solidFill>
                  <a:srgbClr val="0D2B45"/>
                </a:solidFill>
                <a:latin typeface="Arial Black"/>
                <a:ea typeface="Arial Black"/>
                <a:cs typeface="Arial Black"/>
              </a:rPr>
              <a:t>TRACKING</a:t>
            </a:r>
          </a:p>
        </p:txBody>
      </p:sp>
      <p:sp>
        <p:nvSpPr>
          <p:cNvPr id="3" name="">
            <a:extLst xmlns:a="http://schemas.openxmlformats.org/drawingml/2006/main">
              <a:ext uri="{FF2B5EF4-FFF2-40B4-BE49-F238E27FC236}">
                <a16:creationId xmlns:a16="http://schemas.microsoft.com/office/drawing/2014/main" id="{09833F7A-FC3A-4752-944A-FCABA0AB4423}"/>
              </a:ext>
            </a:extLst>
          </p:cNvPr>
          <p:cNvSpPr>
            <a:spLocks xmlns:a="http://schemas.openxmlformats.org/drawingml/2006/main" noGrp="1"/>
          </p:cNvSpPr>
          <p:nvPr/>
        </p:nvSpPr>
        <p:spPr>
          <a:xfrm xmlns:a="http://schemas.openxmlformats.org/drawingml/2006/main" rot="0">
            <a:off x="2933700" y="1295400"/>
            <a:ext cx="8191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l">
              <a:defRPr sz="2625" b="1">
                <a:solidFill>
                  <a:srgbClr val="177F82"/>
                </a:solidFill>
                <a:latin typeface="Arial Black"/>
                <a:ea typeface="Arial Black"/>
                <a:cs typeface="Arial Black"/>
              </a:defRPr>
            </a:pPr>
            <a:r>
              <a:rPr sz="2625" b="1">
                <a:solidFill>
                  <a:srgbClr val="177F82"/>
                </a:solidFill>
                <a:latin typeface="Arial Black"/>
                <a:ea typeface="Arial Black"/>
                <a:cs typeface="Arial Black"/>
              </a:rPr>
              <a:t>Leave footprints.</a:t>
            </a:r>
          </a:p>
        </p:txBody>
      </p:sp>
      <p:sp>
        <p:nvSpPr>
          <p:cNvPr id="4" name="">
            <a:extLst xmlns:a="http://schemas.openxmlformats.org/drawingml/2006/main">
              <a:ext uri="{FF2B5EF4-FFF2-40B4-BE49-F238E27FC236}">
                <a16:creationId xmlns:a16="http://schemas.microsoft.com/office/drawing/2014/main" id="{6BE8799E-C80E-4E8C-BD84-12EB00238867}"/>
              </a:ext>
            </a:extLst>
          </p:cNvPr>
          <p:cNvSpPr>
            <a:spLocks xmlns:a="http://schemas.openxmlformats.org/drawingml/2006/main" noGrp="1"/>
          </p:cNvSpPr>
          <p:nvPr/>
        </p:nvSpPr>
        <p:spPr>
          <a:xfrm xmlns:a="http://schemas.openxmlformats.org/drawingml/2006/main" rot="0">
            <a:off x="1009650" y="2362200"/>
            <a:ext cx="1017270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350" b="1">
                <a:solidFill>
                  <a:srgbClr val="17212B"/>
                </a:solidFill>
                <a:latin typeface="Arial Black"/>
                <a:ea typeface="Arial Black"/>
                <a:cs typeface="Arial Black"/>
              </a:defRPr>
            </a:pPr>
            <a:r>
              <a:rPr sz="4350" b="1">
                <a:solidFill>
                  <a:srgbClr val="17212B"/>
                </a:solidFill>
                <a:latin typeface="Arial Black"/>
                <a:ea typeface="Arial Black"/>
                <a:cs typeface="Arial Black"/>
              </a:rPr>
              <a:t>Can I trace what became what?</a:t>
            </a:r>
          </a:p>
        </p:txBody>
      </p:sp>
      <p:sp>
        <p:nvSpPr>
          <p:cNvPr id="5" name="">
            <a:extLst xmlns:a="http://schemas.openxmlformats.org/drawingml/2006/main">
              <a:ext uri="{FF2B5EF4-FFF2-40B4-BE49-F238E27FC236}">
                <a16:creationId xmlns:a16="http://schemas.microsoft.com/office/drawing/2014/main" id="{620E9CA9-535F-41A0-B2A8-8FCC89E4F5C7}"/>
              </a:ext>
            </a:extLst>
          </p:cNvPr>
          <p:cNvSpPr>
            <a:spLocks xmlns:a="http://schemas.openxmlformats.org/drawingml/2006/main" noGrp="1"/>
          </p:cNvSpPr>
          <p:nvPr/>
        </p:nvSpPr>
        <p:spPr>
          <a:xfrm xmlns:a="http://schemas.openxmlformats.org/drawingml/2006/main" rot="0">
            <a:off x="0" y="5410200"/>
            <a:ext cx="12192000" cy="1447800"/>
          </a:xfrm>
          <a:prstGeom xmlns:a="http://schemas.openxmlformats.org/drawingml/2006/main" prst="rect">
            <a:avLst/>
          </a:prstGeom>
          <a:solidFill xmlns:a="http://schemas.openxmlformats.org/drawingml/2006/main">
            <a:srgbClr val="0D2B45"/>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6257FF7D-45C5-4E7E-8822-4B0F696E3F1A}"/>
              </a:ext>
            </a:extLst>
          </p:cNvPr>
          <p:cNvSpPr>
            <a:spLocks xmlns:a="http://schemas.openxmlformats.org/drawingml/2006/main" noGrp="1"/>
          </p:cNvSpPr>
          <p:nvPr/>
        </p:nvSpPr>
        <p:spPr>
          <a:xfrm xmlns:a="http://schemas.openxmlformats.org/drawingml/2006/main" rot="0">
            <a:off x="685800" y="5562600"/>
            <a:ext cx="108204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725" b="0">
                <a:solidFill>
                  <a:srgbClr val="F7F0E3"/>
                </a:solidFill>
                <a:latin typeface="Arial"/>
                <a:ea typeface="Arial"/>
                <a:cs typeface="Arial"/>
              </a:defRPr>
            </a:pPr>
            <a:r>
              <a:rPr sz="1725" b="0">
                <a:solidFill>
                  <a:srgbClr val="F7F0E3"/>
                </a:solidFill>
                <a:latin typeface="Arial"/>
                <a:ea typeface="Arial"/>
                <a:cs typeface="Arial"/>
              </a:rPr>
              <a:t>The state and provenance of all components is recorded.</a:t>
            </a:r>
          </a:p>
        </p:txBody>
      </p:sp>
    </p:spTree>
    <p:extLst>
      <p:ext uri="{BB962C8B-B14F-4D97-AF65-F5344CB8AC3E}">
        <p14:creationId xmlns:p14="http://schemas.microsoft.com/office/powerpoint/2010/main" val="2127574508"/>
      </p:ext>
    </p:extLst>
  </p:cSld>
</p:sld>
</file>

<file path=ppt/slides/slide47.xml><?xml version="1.0" encoding="utf-8"?>
<p:sld xmlns:p="http://schemas.openxmlformats.org/presentationml/2006/main">
  <p:cSld>
    <p:bg>
      <p:bgPr>
        <a:solidFill xmlns:a="http://schemas.openxmlformats.org/drawingml/2006/main">
          <a:srgbClr val="FFF9EF"/>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A1B52BB9-55AA-4514-A51E-271F777F75D2}"/>
              </a:ext>
            </a:extLst>
          </p:cNvPr>
          <p:cNvSpPr>
            <a:spLocks xmlns:a="http://schemas.openxmlformats.org/drawingml/2006/main" noGrp="1"/>
          </p:cNvSpPr>
          <p:nvPr/>
        </p:nvSpPr>
        <p:spPr>
          <a:xfrm xmlns:a="http://schemas.openxmlformats.org/drawingml/2006/main" rot="-360000">
            <a:off x="400050" y="152400"/>
            <a:ext cx="25717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4250" b="1">
                <a:solidFill>
                  <a:srgbClr val="E3A51A"/>
                </a:solidFill>
                <a:latin typeface="Arial Black"/>
                <a:ea typeface="Arial Black"/>
                <a:cs typeface="Arial Black"/>
              </a:defRPr>
            </a:pPr>
            <a:r>
              <a:rPr sz="14250" b="1">
                <a:solidFill>
                  <a:srgbClr val="E3A51A"/>
                </a:solidFill>
                <a:latin typeface="Arial Black"/>
                <a:ea typeface="Arial Black"/>
                <a:cs typeface="Arial Black"/>
              </a:rPr>
              <a:t>A</a:t>
            </a:r>
          </a:p>
        </p:txBody>
      </p:sp>
      <p:sp>
        <p:nvSpPr>
          <p:cNvPr id="2" name="">
            <a:extLst xmlns:a="http://schemas.openxmlformats.org/drawingml/2006/main">
              <a:ext uri="{FF2B5EF4-FFF2-40B4-BE49-F238E27FC236}">
                <a16:creationId xmlns:a16="http://schemas.microsoft.com/office/drawing/2014/main" id="{5E5083F7-4067-4207-B2CD-DFC0F6200CA3}"/>
              </a:ext>
            </a:extLst>
          </p:cNvPr>
          <p:cNvSpPr>
            <a:spLocks xmlns:a="http://schemas.openxmlformats.org/drawingml/2006/main" noGrp="1"/>
          </p:cNvSpPr>
          <p:nvPr/>
        </p:nvSpPr>
        <p:spPr>
          <a:xfrm xmlns:a="http://schemas.openxmlformats.org/drawingml/2006/main" rot="0">
            <a:off x="2857500" y="514350"/>
            <a:ext cx="85725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t">
            <a:normAutofit fontScale="100000"/>
          </a:bodyPr>
          <a:lstStyle xmlns:a="http://schemas.openxmlformats.org/drawingml/2006/main"/>
          <a:p xmlns:a="http://schemas.openxmlformats.org/drawingml/2006/main">
            <a:pPr algn="l">
              <a:defRPr sz="3600" b="1">
                <a:solidFill>
                  <a:srgbClr val="0D2B45"/>
                </a:solidFill>
                <a:latin typeface="Arial Black"/>
                <a:ea typeface="Arial Black"/>
                <a:cs typeface="Arial Black"/>
              </a:defRPr>
            </a:pPr>
            <a:r>
              <a:rPr sz="3600" b="1">
                <a:solidFill>
                  <a:srgbClr val="0D2B45"/>
                </a:solidFill>
                <a:latin typeface="Arial Black"/>
                <a:ea typeface="Arial Black"/>
                <a:cs typeface="Arial Black"/>
              </a:rPr>
              <a:t>ACTIONABILITY</a:t>
            </a:r>
          </a:p>
        </p:txBody>
      </p:sp>
      <p:sp>
        <p:nvSpPr>
          <p:cNvPr id="3" name="">
            <a:extLst xmlns:a="http://schemas.openxmlformats.org/drawingml/2006/main">
              <a:ext uri="{FF2B5EF4-FFF2-40B4-BE49-F238E27FC236}">
                <a16:creationId xmlns:a16="http://schemas.microsoft.com/office/drawing/2014/main" id="{5D689B65-AA2C-48E8-A164-D4417511231B}"/>
              </a:ext>
            </a:extLst>
          </p:cNvPr>
          <p:cNvSpPr>
            <a:spLocks xmlns:a="http://schemas.openxmlformats.org/drawingml/2006/main" noGrp="1"/>
          </p:cNvSpPr>
          <p:nvPr/>
        </p:nvSpPr>
        <p:spPr>
          <a:xfrm xmlns:a="http://schemas.openxmlformats.org/drawingml/2006/main" rot="0">
            <a:off x="2933700" y="1295400"/>
            <a:ext cx="8191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l">
              <a:defRPr sz="2625" b="1">
                <a:solidFill>
                  <a:srgbClr val="E3A51A"/>
                </a:solidFill>
                <a:latin typeface="Arial Black"/>
                <a:ea typeface="Arial Black"/>
                <a:cs typeface="Arial Black"/>
              </a:defRPr>
            </a:pPr>
            <a:r>
              <a:rPr sz="2625" b="1">
                <a:solidFill>
                  <a:srgbClr val="E3A51A"/>
                </a:solidFill>
                <a:latin typeface="Arial Black"/>
                <a:ea typeface="Arial Black"/>
                <a:cs typeface="Arial Black"/>
              </a:rPr>
              <a:t>Recipe, not ingredients.</a:t>
            </a:r>
          </a:p>
        </p:txBody>
      </p:sp>
      <p:sp>
        <p:nvSpPr>
          <p:cNvPr id="4" name="">
            <a:extLst xmlns:a="http://schemas.openxmlformats.org/drawingml/2006/main">
              <a:ext uri="{FF2B5EF4-FFF2-40B4-BE49-F238E27FC236}">
                <a16:creationId xmlns:a16="http://schemas.microsoft.com/office/drawing/2014/main" id="{5CADCD34-8488-40E4-98FD-988CBE119107}"/>
              </a:ext>
            </a:extLst>
          </p:cNvPr>
          <p:cNvSpPr>
            <a:spLocks xmlns:a="http://schemas.openxmlformats.org/drawingml/2006/main" noGrp="1"/>
          </p:cNvSpPr>
          <p:nvPr/>
        </p:nvSpPr>
        <p:spPr>
          <a:xfrm xmlns:a="http://schemas.openxmlformats.org/drawingml/2006/main" rot="0">
            <a:off x="1009650" y="2362200"/>
            <a:ext cx="1017270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350" b="1">
                <a:solidFill>
                  <a:srgbClr val="17212B"/>
                </a:solidFill>
                <a:latin typeface="Arial Black"/>
                <a:ea typeface="Arial Black"/>
                <a:cs typeface="Arial Black"/>
              </a:defRPr>
            </a:pPr>
            <a:r>
              <a:rPr sz="4350" b="1">
                <a:solidFill>
                  <a:srgbClr val="17212B"/>
                </a:solidFill>
                <a:latin typeface="Arial Black"/>
                <a:ea typeface="Arial Black"/>
                <a:cs typeface="Arial Black"/>
              </a:rPr>
              <a:t>Can a person—or a machine—make it happen again?</a:t>
            </a:r>
          </a:p>
        </p:txBody>
      </p:sp>
      <p:sp>
        <p:nvSpPr>
          <p:cNvPr id="5" name="">
            <a:extLst xmlns:a="http://schemas.openxmlformats.org/drawingml/2006/main">
              <a:ext uri="{FF2B5EF4-FFF2-40B4-BE49-F238E27FC236}">
                <a16:creationId xmlns:a16="http://schemas.microsoft.com/office/drawing/2014/main" id="{2F01E782-6D5F-49B0-886C-9ADE8F530801}"/>
              </a:ext>
            </a:extLst>
          </p:cNvPr>
          <p:cNvSpPr>
            <a:spLocks xmlns:a="http://schemas.openxmlformats.org/drawingml/2006/main" noGrp="1"/>
          </p:cNvSpPr>
          <p:nvPr/>
        </p:nvSpPr>
        <p:spPr>
          <a:xfrm xmlns:a="http://schemas.openxmlformats.org/drawingml/2006/main" rot="0">
            <a:off x="0" y="5410200"/>
            <a:ext cx="12192000" cy="1447800"/>
          </a:xfrm>
          <a:prstGeom xmlns:a="http://schemas.openxmlformats.org/drawingml/2006/main" prst="rect">
            <a:avLst/>
          </a:prstGeom>
          <a:solidFill xmlns:a="http://schemas.openxmlformats.org/drawingml/2006/main">
            <a:srgbClr val="0D2B45"/>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F545FDE3-546D-4D06-8A28-A8D0821216D2}"/>
              </a:ext>
            </a:extLst>
          </p:cNvPr>
          <p:cNvSpPr>
            <a:spLocks xmlns:a="http://schemas.openxmlformats.org/drawingml/2006/main" noGrp="1"/>
          </p:cNvSpPr>
          <p:nvPr/>
        </p:nvSpPr>
        <p:spPr>
          <a:xfrm xmlns:a="http://schemas.openxmlformats.org/drawingml/2006/main" rot="0">
            <a:off x="685800" y="5562600"/>
            <a:ext cx="108204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575" b="0">
                <a:solidFill>
                  <a:srgbClr val="F7F0E3"/>
                </a:solidFill>
                <a:latin typeface="Arial"/>
                <a:ea typeface="Arial"/>
                <a:cs typeface="Arial"/>
              </a:defRPr>
            </a:pPr>
            <a:r>
              <a:rPr sz="1575" b="0">
                <a:solidFill>
                  <a:srgbClr val="F7F0E3"/>
                </a:solidFill>
                <a:latin typeface="Arial"/>
                <a:ea typeface="Arial"/>
                <a:cs typeface="Arial"/>
              </a:rPr>
              <a:t>A research object contains machine-actionable information to carry out procedures to obtain or reproduce content.</a:t>
            </a:r>
          </a:p>
        </p:txBody>
      </p:sp>
    </p:spTree>
    <p:extLst>
      <p:ext uri="{BB962C8B-B14F-4D97-AF65-F5344CB8AC3E}">
        <p14:creationId xmlns:p14="http://schemas.microsoft.com/office/powerpoint/2010/main" val="532106640"/>
      </p:ext>
    </p:extLst>
  </p:cSld>
</p:sld>
</file>

<file path=ppt/slides/slide48.xml><?xml version="1.0" encoding="utf-8"?>
<p:sld xmlns:p="http://schemas.openxmlformats.org/presentationml/2006/main">
  <p:cSld>
    <p:bg>
      <p:bgPr>
        <a:solidFill xmlns:a="http://schemas.openxmlformats.org/drawingml/2006/main">
          <a:srgbClr val="FFF9EF"/>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04A81FD6-A44E-4C5F-A557-A8A1A0D5456B}"/>
              </a:ext>
            </a:extLst>
          </p:cNvPr>
          <p:cNvSpPr>
            <a:spLocks xmlns:a="http://schemas.openxmlformats.org/drawingml/2006/main" noGrp="1"/>
          </p:cNvSpPr>
          <p:nvPr/>
        </p:nvSpPr>
        <p:spPr>
          <a:xfrm xmlns:a="http://schemas.openxmlformats.org/drawingml/2006/main" rot="-360000">
            <a:off x="400050" y="152400"/>
            <a:ext cx="25717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4250" b="1">
                <a:solidFill>
                  <a:srgbClr val="EF6755"/>
                </a:solidFill>
                <a:latin typeface="Arial Black"/>
                <a:ea typeface="Arial Black"/>
                <a:cs typeface="Arial Black"/>
              </a:defRPr>
            </a:pPr>
            <a:r>
              <a:rPr sz="14250" b="1">
                <a:solidFill>
                  <a:srgbClr val="EF6755"/>
                </a:solidFill>
                <a:latin typeface="Arial Black"/>
                <a:ea typeface="Arial Black"/>
                <a:cs typeface="Arial Black"/>
              </a:rPr>
              <a:t>M</a:t>
            </a:r>
          </a:p>
        </p:txBody>
      </p:sp>
      <p:sp>
        <p:nvSpPr>
          <p:cNvPr id="2" name="">
            <a:extLst xmlns:a="http://schemas.openxmlformats.org/drawingml/2006/main">
              <a:ext uri="{FF2B5EF4-FFF2-40B4-BE49-F238E27FC236}">
                <a16:creationId xmlns:a16="http://schemas.microsoft.com/office/drawing/2014/main" id="{91332478-7EFB-45FA-8E72-A985676E0FDD}"/>
              </a:ext>
            </a:extLst>
          </p:cNvPr>
          <p:cNvSpPr>
            <a:spLocks xmlns:a="http://schemas.openxmlformats.org/drawingml/2006/main" noGrp="1"/>
          </p:cNvSpPr>
          <p:nvPr/>
        </p:nvSpPr>
        <p:spPr>
          <a:xfrm xmlns:a="http://schemas.openxmlformats.org/drawingml/2006/main" rot="0">
            <a:off x="2857500" y="514350"/>
            <a:ext cx="85725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t">
            <a:normAutofit fontScale="100000"/>
          </a:bodyPr>
          <a:lstStyle xmlns:a="http://schemas.openxmlformats.org/drawingml/2006/main"/>
          <a:p xmlns:a="http://schemas.openxmlformats.org/drawingml/2006/main">
            <a:pPr algn="l">
              <a:defRPr sz="3600" b="1">
                <a:solidFill>
                  <a:srgbClr val="0D2B45"/>
                </a:solidFill>
                <a:latin typeface="Arial Black"/>
                <a:ea typeface="Arial Black"/>
                <a:cs typeface="Arial Black"/>
              </a:defRPr>
            </a:pPr>
            <a:r>
              <a:rPr sz="3600" b="1">
                <a:solidFill>
                  <a:srgbClr val="0D2B45"/>
                </a:solidFill>
                <a:latin typeface="Arial Black"/>
                <a:ea typeface="Arial Black"/>
                <a:cs typeface="Arial Black"/>
              </a:rPr>
              <a:t>MODULARITY</a:t>
            </a:r>
          </a:p>
        </p:txBody>
      </p:sp>
      <p:sp>
        <p:nvSpPr>
          <p:cNvPr id="3" name="">
            <a:extLst xmlns:a="http://schemas.openxmlformats.org/drawingml/2006/main">
              <a:ext uri="{FF2B5EF4-FFF2-40B4-BE49-F238E27FC236}">
                <a16:creationId xmlns:a16="http://schemas.microsoft.com/office/drawing/2014/main" id="{6343A814-ECB4-4A15-9A52-1EB23AE61BFC}"/>
              </a:ext>
            </a:extLst>
          </p:cNvPr>
          <p:cNvSpPr>
            <a:spLocks xmlns:a="http://schemas.openxmlformats.org/drawingml/2006/main" noGrp="1"/>
          </p:cNvSpPr>
          <p:nvPr/>
        </p:nvSpPr>
        <p:spPr>
          <a:xfrm xmlns:a="http://schemas.openxmlformats.org/drawingml/2006/main" rot="0">
            <a:off x="2933700" y="1295400"/>
            <a:ext cx="8191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l">
              <a:defRPr sz="2625" b="1">
                <a:solidFill>
                  <a:srgbClr val="EF6755"/>
                </a:solidFill>
                <a:latin typeface="Arial Black"/>
                <a:ea typeface="Arial Black"/>
                <a:cs typeface="Arial Black"/>
              </a:defRPr>
            </a:pPr>
            <a:r>
              <a:rPr sz="2625" b="1">
                <a:solidFill>
                  <a:srgbClr val="EF6755"/>
                </a:solidFill>
                <a:latin typeface="Arial Black"/>
                <a:ea typeface="Arial Black"/>
                <a:cs typeface="Arial Black"/>
              </a:rPr>
              <a:t>Pieces, not pudding.</a:t>
            </a:r>
          </a:p>
        </p:txBody>
      </p:sp>
      <p:sp>
        <p:nvSpPr>
          <p:cNvPr id="4" name="">
            <a:extLst xmlns:a="http://schemas.openxmlformats.org/drawingml/2006/main">
              <a:ext uri="{FF2B5EF4-FFF2-40B4-BE49-F238E27FC236}">
                <a16:creationId xmlns:a16="http://schemas.microsoft.com/office/drawing/2014/main" id="{AE398699-984A-4523-84D4-E1E631FDD947}"/>
              </a:ext>
            </a:extLst>
          </p:cNvPr>
          <p:cNvSpPr>
            <a:spLocks xmlns:a="http://schemas.openxmlformats.org/drawingml/2006/main" noGrp="1"/>
          </p:cNvSpPr>
          <p:nvPr/>
        </p:nvSpPr>
        <p:spPr>
          <a:xfrm xmlns:a="http://schemas.openxmlformats.org/drawingml/2006/main" rot="0">
            <a:off x="1009650" y="2362200"/>
            <a:ext cx="1017270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350" b="1">
                <a:solidFill>
                  <a:srgbClr val="17212B"/>
                </a:solidFill>
                <a:latin typeface="Arial Black"/>
                <a:ea typeface="Arial Black"/>
                <a:cs typeface="Arial Black"/>
              </a:defRPr>
            </a:pPr>
            <a:r>
              <a:rPr sz="4350" b="1">
                <a:solidFill>
                  <a:srgbClr val="17212B"/>
                </a:solidFill>
                <a:latin typeface="Arial Black"/>
                <a:ea typeface="Arial Black"/>
                <a:cs typeface="Arial Black"/>
              </a:rPr>
              <a:t>Can I replace one part without unraveling the rest?</a:t>
            </a:r>
          </a:p>
        </p:txBody>
      </p:sp>
      <p:sp>
        <p:nvSpPr>
          <p:cNvPr id="5" name="">
            <a:extLst xmlns:a="http://schemas.openxmlformats.org/drawingml/2006/main">
              <a:ext uri="{FF2B5EF4-FFF2-40B4-BE49-F238E27FC236}">
                <a16:creationId xmlns:a16="http://schemas.microsoft.com/office/drawing/2014/main" id="{F474376F-0BBB-4FA8-A66A-03DB32B66E5F}"/>
              </a:ext>
            </a:extLst>
          </p:cNvPr>
          <p:cNvSpPr>
            <a:spLocks xmlns:a="http://schemas.openxmlformats.org/drawingml/2006/main" noGrp="1"/>
          </p:cNvSpPr>
          <p:nvPr/>
        </p:nvSpPr>
        <p:spPr>
          <a:xfrm xmlns:a="http://schemas.openxmlformats.org/drawingml/2006/main" rot="0">
            <a:off x="0" y="5410200"/>
            <a:ext cx="12192000" cy="1447800"/>
          </a:xfrm>
          <a:prstGeom xmlns:a="http://schemas.openxmlformats.org/drawingml/2006/main" prst="rect">
            <a:avLst/>
          </a:prstGeom>
          <a:solidFill xmlns:a="http://schemas.openxmlformats.org/drawingml/2006/main">
            <a:srgbClr val="0D2B45"/>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E75C9790-6F1F-49B0-846D-85BFB9FCDB81}"/>
              </a:ext>
            </a:extLst>
          </p:cNvPr>
          <p:cNvSpPr>
            <a:spLocks xmlns:a="http://schemas.openxmlformats.org/drawingml/2006/main" noGrp="1"/>
          </p:cNvSpPr>
          <p:nvPr/>
        </p:nvSpPr>
        <p:spPr>
          <a:xfrm xmlns:a="http://schemas.openxmlformats.org/drawingml/2006/main" rot="0">
            <a:off x="685800" y="5562600"/>
            <a:ext cx="108204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725" b="0">
                <a:solidFill>
                  <a:srgbClr val="F7F0E3"/>
                </a:solidFill>
                <a:latin typeface="Arial"/>
                <a:ea typeface="Arial"/>
                <a:cs typeface="Arial"/>
              </a:defRPr>
            </a:pPr>
            <a:r>
              <a:rPr sz="1725" b="0">
                <a:solidFill>
                  <a:srgbClr val="F7F0E3"/>
                </a:solidFill>
                <a:latin typeface="Arial"/>
                <a:ea typeface="Arial"/>
                <a:cs typeface="Arial"/>
              </a:rPr>
              <a:t>All modules are independent and composable.</a:t>
            </a:r>
          </a:p>
        </p:txBody>
      </p:sp>
    </p:spTree>
    <p:extLst>
      <p:ext uri="{BB962C8B-B14F-4D97-AF65-F5344CB8AC3E}">
        <p14:creationId xmlns:p14="http://schemas.microsoft.com/office/powerpoint/2010/main" val="61399749"/>
      </p:ext>
    </p:extLst>
  </p:cSld>
</p:sld>
</file>

<file path=ppt/slides/slide49.xml><?xml version="1.0" encoding="utf-8"?>
<p:sld xmlns:p="http://schemas.openxmlformats.org/presentationml/2006/main">
  <p:cSld>
    <p:bg>
      <p:bgPr>
        <a:solidFill xmlns:a="http://schemas.openxmlformats.org/drawingml/2006/main">
          <a:srgbClr val="FFF9EF"/>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D812A92E-72D8-4CE6-80EB-7256060CE6E0}"/>
              </a:ext>
            </a:extLst>
          </p:cNvPr>
          <p:cNvSpPr>
            <a:spLocks xmlns:a="http://schemas.openxmlformats.org/drawingml/2006/main" noGrp="1"/>
          </p:cNvSpPr>
          <p:nvPr/>
        </p:nvSpPr>
        <p:spPr>
          <a:xfrm xmlns:a="http://schemas.openxmlformats.org/drawingml/2006/main" rot="-360000">
            <a:off x="400050" y="152400"/>
            <a:ext cx="25717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4250" b="1">
                <a:solidFill>
                  <a:srgbClr val="177F82"/>
                </a:solidFill>
                <a:latin typeface="Arial Black"/>
                <a:ea typeface="Arial Black"/>
                <a:cs typeface="Arial Black"/>
              </a:defRPr>
            </a:pPr>
            <a:r>
              <a:rPr sz="14250" b="1">
                <a:solidFill>
                  <a:srgbClr val="177F82"/>
                </a:solidFill>
                <a:latin typeface="Arial Black"/>
                <a:ea typeface="Arial Black"/>
                <a:cs typeface="Arial Black"/>
              </a:rPr>
              <a:t>P</a:t>
            </a:r>
          </a:p>
        </p:txBody>
      </p:sp>
      <p:sp>
        <p:nvSpPr>
          <p:cNvPr id="2" name="">
            <a:extLst xmlns:a="http://schemas.openxmlformats.org/drawingml/2006/main">
              <a:ext uri="{FF2B5EF4-FFF2-40B4-BE49-F238E27FC236}">
                <a16:creationId xmlns:a16="http://schemas.microsoft.com/office/drawing/2014/main" id="{F5DA07C3-4E5B-461F-9D9B-AAC2D9D04F80}"/>
              </a:ext>
            </a:extLst>
          </p:cNvPr>
          <p:cNvSpPr>
            <a:spLocks xmlns:a="http://schemas.openxmlformats.org/drawingml/2006/main" noGrp="1"/>
          </p:cNvSpPr>
          <p:nvPr/>
        </p:nvSpPr>
        <p:spPr>
          <a:xfrm xmlns:a="http://schemas.openxmlformats.org/drawingml/2006/main" rot="0">
            <a:off x="2857500" y="514350"/>
            <a:ext cx="85725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t">
            <a:normAutofit fontScale="100000"/>
          </a:bodyPr>
          <a:lstStyle xmlns:a="http://schemas.openxmlformats.org/drawingml/2006/main"/>
          <a:p xmlns:a="http://schemas.openxmlformats.org/drawingml/2006/main">
            <a:pPr algn="l">
              <a:defRPr sz="3600" b="1">
                <a:solidFill>
                  <a:srgbClr val="0D2B45"/>
                </a:solidFill>
                <a:latin typeface="Arial Black"/>
                <a:ea typeface="Arial Black"/>
                <a:cs typeface="Arial Black"/>
              </a:defRPr>
            </a:pPr>
            <a:r>
              <a:rPr sz="3600" b="1">
                <a:solidFill>
                  <a:srgbClr val="0D2B45"/>
                </a:solidFill>
                <a:latin typeface="Arial Black"/>
                <a:ea typeface="Arial Black"/>
                <a:cs typeface="Arial Black"/>
              </a:rPr>
              <a:t>PORTABILITY</a:t>
            </a:r>
          </a:p>
        </p:txBody>
      </p:sp>
      <p:sp>
        <p:nvSpPr>
          <p:cNvPr id="3" name="">
            <a:extLst xmlns:a="http://schemas.openxmlformats.org/drawingml/2006/main">
              <a:ext uri="{FF2B5EF4-FFF2-40B4-BE49-F238E27FC236}">
                <a16:creationId xmlns:a16="http://schemas.microsoft.com/office/drawing/2014/main" id="{64E24291-40D0-4896-A202-CED7D047F4B8}"/>
              </a:ext>
            </a:extLst>
          </p:cNvPr>
          <p:cNvSpPr>
            <a:spLocks xmlns:a="http://schemas.openxmlformats.org/drawingml/2006/main" noGrp="1"/>
          </p:cNvSpPr>
          <p:nvPr/>
        </p:nvSpPr>
        <p:spPr>
          <a:xfrm xmlns:a="http://schemas.openxmlformats.org/drawingml/2006/main" rot="0">
            <a:off x="2933700" y="1295400"/>
            <a:ext cx="8191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l">
              <a:defRPr sz="2625" b="1">
                <a:solidFill>
                  <a:srgbClr val="177F82"/>
                </a:solidFill>
                <a:latin typeface="Arial Black"/>
                <a:ea typeface="Arial Black"/>
                <a:cs typeface="Arial Black"/>
              </a:defRPr>
            </a:pPr>
            <a:r>
              <a:rPr sz="2625" b="1">
                <a:solidFill>
                  <a:srgbClr val="177F82"/>
                </a:solidFill>
                <a:latin typeface="Arial Black"/>
                <a:ea typeface="Arial Black"/>
                <a:cs typeface="Arial Black"/>
              </a:rPr>
              <a:t>Survive the trip.</a:t>
            </a:r>
          </a:p>
        </p:txBody>
      </p:sp>
      <p:sp>
        <p:nvSpPr>
          <p:cNvPr id="4" name="">
            <a:extLst xmlns:a="http://schemas.openxmlformats.org/drawingml/2006/main">
              <a:ext uri="{FF2B5EF4-FFF2-40B4-BE49-F238E27FC236}">
                <a16:creationId xmlns:a16="http://schemas.microsoft.com/office/drawing/2014/main" id="{432CEB81-1B40-44BF-9DF1-0D12F61A6808}"/>
              </a:ext>
            </a:extLst>
          </p:cNvPr>
          <p:cNvSpPr>
            <a:spLocks xmlns:a="http://schemas.openxmlformats.org/drawingml/2006/main" noGrp="1"/>
          </p:cNvSpPr>
          <p:nvPr/>
        </p:nvSpPr>
        <p:spPr>
          <a:xfrm xmlns:a="http://schemas.openxmlformats.org/drawingml/2006/main" rot="0">
            <a:off x="1009650" y="2362200"/>
            <a:ext cx="1017270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350" b="1">
                <a:solidFill>
                  <a:srgbClr val="17212B"/>
                </a:solidFill>
                <a:latin typeface="Arial Black"/>
                <a:ea typeface="Arial Black"/>
                <a:cs typeface="Arial Black"/>
              </a:defRPr>
            </a:pPr>
            <a:r>
              <a:rPr sz="4350" b="1">
                <a:solidFill>
                  <a:srgbClr val="17212B"/>
                </a:solidFill>
                <a:latin typeface="Arial Black"/>
                <a:ea typeface="Arial Black"/>
                <a:cs typeface="Arial Black"/>
              </a:rPr>
              <a:t>Does it still work after it moves?</a:t>
            </a:r>
          </a:p>
        </p:txBody>
      </p:sp>
      <p:sp>
        <p:nvSpPr>
          <p:cNvPr id="5" name="">
            <a:extLst xmlns:a="http://schemas.openxmlformats.org/drawingml/2006/main">
              <a:ext uri="{FF2B5EF4-FFF2-40B4-BE49-F238E27FC236}">
                <a16:creationId xmlns:a16="http://schemas.microsoft.com/office/drawing/2014/main" id="{A02CF352-EEE5-4EA2-8523-C6B4B5C0C2B9}"/>
              </a:ext>
            </a:extLst>
          </p:cNvPr>
          <p:cNvSpPr>
            <a:spLocks xmlns:a="http://schemas.openxmlformats.org/drawingml/2006/main" noGrp="1"/>
          </p:cNvSpPr>
          <p:nvPr/>
        </p:nvSpPr>
        <p:spPr>
          <a:xfrm xmlns:a="http://schemas.openxmlformats.org/drawingml/2006/main" rot="0">
            <a:off x="0" y="5410200"/>
            <a:ext cx="12192000" cy="1447800"/>
          </a:xfrm>
          <a:prstGeom xmlns:a="http://schemas.openxmlformats.org/drawingml/2006/main" prst="rect">
            <a:avLst/>
          </a:prstGeom>
          <a:solidFill xmlns:a="http://schemas.openxmlformats.org/drawingml/2006/main">
            <a:srgbClr val="0D2B45"/>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8BC10861-FDB4-4D1C-8D27-917432BE94EC}"/>
              </a:ext>
            </a:extLst>
          </p:cNvPr>
          <p:cNvSpPr>
            <a:spLocks xmlns:a="http://schemas.openxmlformats.org/drawingml/2006/main" noGrp="1"/>
          </p:cNvSpPr>
          <p:nvPr/>
        </p:nvSpPr>
        <p:spPr>
          <a:xfrm xmlns:a="http://schemas.openxmlformats.org/drawingml/2006/main" rot="0">
            <a:off x="685800" y="5562600"/>
            <a:ext cx="108204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725" b="0">
                <a:solidFill>
                  <a:srgbClr val="F7F0E3"/>
                </a:solidFill>
                <a:latin typeface="Arial"/>
                <a:ea typeface="Arial"/>
                <a:cs typeface="Arial"/>
              </a:defRPr>
            </a:pPr>
            <a:r>
              <a:rPr sz="1725" b="0">
                <a:solidFill>
                  <a:srgbClr val="F7F0E3"/>
                </a:solidFill>
                <a:latin typeface="Arial"/>
                <a:ea typeface="Arial"/>
                <a:cs typeface="Arial"/>
              </a:rPr>
              <a:t>A research object can move to different environments while retaining its STAMPED properties.</a:t>
            </a:r>
          </a:p>
        </p:txBody>
      </p:sp>
    </p:spTree>
    <p:extLst>
      <p:ext uri="{BB962C8B-B14F-4D97-AF65-F5344CB8AC3E}">
        <p14:creationId xmlns:p14="http://schemas.microsoft.com/office/powerpoint/2010/main" val="2086720448"/>
      </p:ext>
    </p:extLst>
  </p:cSld>
</p:sld>
</file>

<file path=ppt/slides/slide5.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4CDF9D4B-B86D-4B2F-9534-64F1157EEDDB}"/>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7650" b="1">
                <a:solidFill>
                  <a:srgbClr val="EF6755"/>
                </a:solidFill>
                <a:latin typeface="Arial Black"/>
                <a:ea typeface="Arial Black"/>
                <a:cs typeface="Arial Black"/>
              </a:defRPr>
            </a:pPr>
            <a:r>
              <a:rPr sz="7650" b="1">
                <a:solidFill>
                  <a:srgbClr val="EF6755"/>
                </a:solidFill>
                <a:latin typeface="Arial Black"/>
                <a:ea typeface="Arial Black"/>
                <a:cs typeface="Arial Black"/>
              </a:rPr>
              <a:t>What did we decide?</a:t>
            </a:r>
          </a:p>
        </p:txBody>
      </p:sp>
    </p:spTree>
    <p:extLst>
      <p:ext uri="{BB962C8B-B14F-4D97-AF65-F5344CB8AC3E}">
        <p14:creationId xmlns:p14="http://schemas.microsoft.com/office/powerpoint/2010/main" val="732016075"/>
      </p:ext>
    </p:extLst>
  </p:cSld>
</p:sld>
</file>

<file path=ppt/slides/slide50.xml><?xml version="1.0" encoding="utf-8"?>
<p:sld xmlns:p="http://schemas.openxmlformats.org/presentationml/2006/main">
  <p:cSld>
    <p:bg>
      <p:bgPr>
        <a:solidFill xmlns:a="http://schemas.openxmlformats.org/drawingml/2006/main">
          <a:srgbClr val="FFF9EF"/>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7941F55B-5A9D-4887-801B-2535A84FB3FB}"/>
              </a:ext>
            </a:extLst>
          </p:cNvPr>
          <p:cNvSpPr>
            <a:spLocks xmlns:a="http://schemas.openxmlformats.org/drawingml/2006/main" noGrp="1"/>
          </p:cNvSpPr>
          <p:nvPr/>
        </p:nvSpPr>
        <p:spPr>
          <a:xfrm xmlns:a="http://schemas.openxmlformats.org/drawingml/2006/main" rot="-360000">
            <a:off x="400050" y="152400"/>
            <a:ext cx="25717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4250" b="1">
                <a:solidFill>
                  <a:srgbClr val="E3A51A"/>
                </a:solidFill>
                <a:latin typeface="Arial Black"/>
                <a:ea typeface="Arial Black"/>
                <a:cs typeface="Arial Black"/>
              </a:defRPr>
            </a:pPr>
            <a:r>
              <a:rPr sz="14250" b="1">
                <a:solidFill>
                  <a:srgbClr val="E3A51A"/>
                </a:solidFill>
                <a:latin typeface="Arial Black"/>
                <a:ea typeface="Arial Black"/>
                <a:cs typeface="Arial Black"/>
              </a:rPr>
              <a:t>E</a:t>
            </a:r>
          </a:p>
        </p:txBody>
      </p:sp>
      <p:sp>
        <p:nvSpPr>
          <p:cNvPr id="2" name="">
            <a:extLst xmlns:a="http://schemas.openxmlformats.org/drawingml/2006/main">
              <a:ext uri="{FF2B5EF4-FFF2-40B4-BE49-F238E27FC236}">
                <a16:creationId xmlns:a16="http://schemas.microsoft.com/office/drawing/2014/main" id="{165F2CA5-8223-4904-A225-0A507ACA848F}"/>
              </a:ext>
            </a:extLst>
          </p:cNvPr>
          <p:cNvSpPr>
            <a:spLocks xmlns:a="http://schemas.openxmlformats.org/drawingml/2006/main" noGrp="1"/>
          </p:cNvSpPr>
          <p:nvPr/>
        </p:nvSpPr>
        <p:spPr>
          <a:xfrm xmlns:a="http://schemas.openxmlformats.org/drawingml/2006/main" rot="0">
            <a:off x="2857500" y="514350"/>
            <a:ext cx="85725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t">
            <a:normAutofit fontScale="100000"/>
          </a:bodyPr>
          <a:lstStyle xmlns:a="http://schemas.openxmlformats.org/drawingml/2006/main"/>
          <a:p xmlns:a="http://schemas.openxmlformats.org/drawingml/2006/main">
            <a:pPr algn="l">
              <a:defRPr sz="3600" b="1">
                <a:solidFill>
                  <a:srgbClr val="0D2B45"/>
                </a:solidFill>
                <a:latin typeface="Arial Black"/>
                <a:ea typeface="Arial Black"/>
                <a:cs typeface="Arial Black"/>
              </a:defRPr>
            </a:pPr>
            <a:r>
              <a:rPr sz="3600" b="1">
                <a:solidFill>
                  <a:srgbClr val="0D2B45"/>
                </a:solidFill>
                <a:latin typeface="Arial Black"/>
                <a:ea typeface="Arial Black"/>
                <a:cs typeface="Arial Black"/>
              </a:rPr>
              <a:t>EPHEMERALITY</a:t>
            </a:r>
          </a:p>
        </p:txBody>
      </p:sp>
      <p:sp>
        <p:nvSpPr>
          <p:cNvPr id="3" name="">
            <a:extLst xmlns:a="http://schemas.openxmlformats.org/drawingml/2006/main">
              <a:ext uri="{FF2B5EF4-FFF2-40B4-BE49-F238E27FC236}">
                <a16:creationId xmlns:a16="http://schemas.microsoft.com/office/drawing/2014/main" id="{CE04F555-B1AD-47C5-B198-4F5D15D5E4A9}"/>
              </a:ext>
            </a:extLst>
          </p:cNvPr>
          <p:cNvSpPr>
            <a:spLocks xmlns:a="http://schemas.openxmlformats.org/drawingml/2006/main" noGrp="1"/>
          </p:cNvSpPr>
          <p:nvPr/>
        </p:nvSpPr>
        <p:spPr>
          <a:xfrm xmlns:a="http://schemas.openxmlformats.org/drawingml/2006/main" rot="0">
            <a:off x="2933700" y="1295400"/>
            <a:ext cx="8191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l">
              <a:defRPr sz="2625" b="1">
                <a:solidFill>
                  <a:srgbClr val="E3A51A"/>
                </a:solidFill>
                <a:latin typeface="Arial Black"/>
                <a:ea typeface="Arial Black"/>
                <a:cs typeface="Arial Black"/>
              </a:defRPr>
            </a:pPr>
            <a:r>
              <a:rPr sz="2625" b="1">
                <a:solidFill>
                  <a:srgbClr val="E3A51A"/>
                </a:solidFill>
                <a:latin typeface="Arial Black"/>
                <a:ea typeface="Arial Black"/>
                <a:cs typeface="Arial Black"/>
              </a:rPr>
              <a:t>No ghosts in the machine.</a:t>
            </a:r>
          </a:p>
        </p:txBody>
      </p:sp>
      <p:sp>
        <p:nvSpPr>
          <p:cNvPr id="4" name="">
            <a:extLst xmlns:a="http://schemas.openxmlformats.org/drawingml/2006/main">
              <a:ext uri="{FF2B5EF4-FFF2-40B4-BE49-F238E27FC236}">
                <a16:creationId xmlns:a16="http://schemas.microsoft.com/office/drawing/2014/main" id="{91BC7290-DBF1-4448-ABC9-034A5149AC0B}"/>
              </a:ext>
            </a:extLst>
          </p:cNvPr>
          <p:cNvSpPr>
            <a:spLocks xmlns:a="http://schemas.openxmlformats.org/drawingml/2006/main" noGrp="1"/>
          </p:cNvSpPr>
          <p:nvPr/>
        </p:nvSpPr>
        <p:spPr>
          <a:xfrm xmlns:a="http://schemas.openxmlformats.org/drawingml/2006/main" rot="0">
            <a:off x="1009650" y="2362200"/>
            <a:ext cx="1017270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3750" b="1">
                <a:solidFill>
                  <a:srgbClr val="17212B"/>
                </a:solidFill>
                <a:latin typeface="Arial Black"/>
                <a:ea typeface="Arial Black"/>
                <a:cs typeface="Arial Black"/>
              </a:defRPr>
            </a:pPr>
            <a:r>
              <a:rPr sz="3750" b="1">
                <a:solidFill>
                  <a:srgbClr val="17212B"/>
                </a:solidFill>
                <a:latin typeface="Arial Black"/>
                <a:ea typeface="Arial Black"/>
                <a:cs typeface="Arial Black"/>
              </a:rPr>
              <a:t>Can it work from a clean start—without yesterday's leftovers?</a:t>
            </a:r>
          </a:p>
        </p:txBody>
      </p:sp>
      <p:sp>
        <p:nvSpPr>
          <p:cNvPr id="5" name="">
            <a:extLst xmlns:a="http://schemas.openxmlformats.org/drawingml/2006/main">
              <a:ext uri="{FF2B5EF4-FFF2-40B4-BE49-F238E27FC236}">
                <a16:creationId xmlns:a16="http://schemas.microsoft.com/office/drawing/2014/main" id="{B2901FD9-5D2F-4053-B6FE-94CB10970D5E}"/>
              </a:ext>
            </a:extLst>
          </p:cNvPr>
          <p:cNvSpPr>
            <a:spLocks xmlns:a="http://schemas.openxmlformats.org/drawingml/2006/main" noGrp="1"/>
          </p:cNvSpPr>
          <p:nvPr/>
        </p:nvSpPr>
        <p:spPr>
          <a:xfrm xmlns:a="http://schemas.openxmlformats.org/drawingml/2006/main" rot="0">
            <a:off x="0" y="5410200"/>
            <a:ext cx="12192000" cy="1447800"/>
          </a:xfrm>
          <a:prstGeom xmlns:a="http://schemas.openxmlformats.org/drawingml/2006/main" prst="rect">
            <a:avLst/>
          </a:prstGeom>
          <a:solidFill xmlns:a="http://schemas.openxmlformats.org/drawingml/2006/main">
            <a:srgbClr val="0D2B45"/>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ADB27675-041C-4BCD-B259-7789EC96970B}"/>
              </a:ext>
            </a:extLst>
          </p:cNvPr>
          <p:cNvSpPr>
            <a:spLocks xmlns:a="http://schemas.openxmlformats.org/drawingml/2006/main" noGrp="1"/>
          </p:cNvSpPr>
          <p:nvPr/>
        </p:nvSpPr>
        <p:spPr>
          <a:xfrm xmlns:a="http://schemas.openxmlformats.org/drawingml/2006/main" rot="0">
            <a:off x="685800" y="5562600"/>
            <a:ext cx="108204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725" b="0">
                <a:solidFill>
                  <a:srgbClr val="F7F0E3"/>
                </a:solidFill>
                <a:latin typeface="Arial"/>
                <a:ea typeface="Arial"/>
                <a:cs typeface="Arial"/>
              </a:defRPr>
            </a:pPr>
            <a:r>
              <a:rPr sz="1725" b="0">
                <a:solidFill>
                  <a:srgbClr val="F7F0E3"/>
                </a:solidFill>
                <a:latin typeface="Arial"/>
                <a:ea typeface="Arial"/>
                <a:cs typeface="Arial"/>
              </a:rPr>
              <a:t>Procedural execution is performed within a throwaway environment.</a:t>
            </a:r>
          </a:p>
        </p:txBody>
      </p:sp>
    </p:spTree>
    <p:extLst>
      <p:ext uri="{BB962C8B-B14F-4D97-AF65-F5344CB8AC3E}">
        <p14:creationId xmlns:p14="http://schemas.microsoft.com/office/powerpoint/2010/main" val="943821710"/>
      </p:ext>
    </p:extLst>
  </p:cSld>
</p:sld>
</file>

<file path=ppt/slides/slide51.xml><?xml version="1.0" encoding="utf-8"?>
<p:sld xmlns:p="http://schemas.openxmlformats.org/presentationml/2006/main">
  <p:cSld>
    <p:bg>
      <p:bgPr>
        <a:solidFill xmlns:a="http://schemas.openxmlformats.org/drawingml/2006/main">
          <a:srgbClr val="FFF9EF"/>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9866C70C-6366-494A-8B89-E81083CCD9AD}"/>
              </a:ext>
            </a:extLst>
          </p:cNvPr>
          <p:cNvSpPr>
            <a:spLocks xmlns:a="http://schemas.openxmlformats.org/drawingml/2006/main" noGrp="1"/>
          </p:cNvSpPr>
          <p:nvPr/>
        </p:nvSpPr>
        <p:spPr>
          <a:xfrm xmlns:a="http://schemas.openxmlformats.org/drawingml/2006/main" rot="-360000">
            <a:off x="400050" y="152400"/>
            <a:ext cx="2571750" cy="2571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4250" b="1">
                <a:solidFill>
                  <a:srgbClr val="EF6755"/>
                </a:solidFill>
                <a:latin typeface="Arial Black"/>
                <a:ea typeface="Arial Black"/>
                <a:cs typeface="Arial Black"/>
              </a:defRPr>
            </a:pPr>
            <a:r>
              <a:rPr sz="14250" b="1">
                <a:solidFill>
                  <a:srgbClr val="EF6755"/>
                </a:solidFill>
                <a:latin typeface="Arial Black"/>
                <a:ea typeface="Arial Black"/>
                <a:cs typeface="Arial Black"/>
              </a:rPr>
              <a:t>D</a:t>
            </a:r>
          </a:p>
        </p:txBody>
      </p:sp>
      <p:sp>
        <p:nvSpPr>
          <p:cNvPr id="2" name="">
            <a:extLst xmlns:a="http://schemas.openxmlformats.org/drawingml/2006/main">
              <a:ext uri="{FF2B5EF4-FFF2-40B4-BE49-F238E27FC236}">
                <a16:creationId xmlns:a16="http://schemas.microsoft.com/office/drawing/2014/main" id="{C7715687-E31A-4F42-A316-F6865015F166}"/>
              </a:ext>
            </a:extLst>
          </p:cNvPr>
          <p:cNvSpPr>
            <a:spLocks xmlns:a="http://schemas.openxmlformats.org/drawingml/2006/main" noGrp="1"/>
          </p:cNvSpPr>
          <p:nvPr/>
        </p:nvSpPr>
        <p:spPr>
          <a:xfrm xmlns:a="http://schemas.openxmlformats.org/drawingml/2006/main" rot="0">
            <a:off x="2857500" y="514350"/>
            <a:ext cx="85725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t">
            <a:normAutofit fontScale="100000"/>
          </a:bodyPr>
          <a:lstStyle xmlns:a="http://schemas.openxmlformats.org/drawingml/2006/main"/>
          <a:p xmlns:a="http://schemas.openxmlformats.org/drawingml/2006/main">
            <a:pPr algn="l">
              <a:defRPr sz="3600" b="1">
                <a:solidFill>
                  <a:srgbClr val="0D2B45"/>
                </a:solidFill>
                <a:latin typeface="Arial Black"/>
                <a:ea typeface="Arial Black"/>
                <a:cs typeface="Arial Black"/>
              </a:defRPr>
            </a:pPr>
            <a:r>
              <a:rPr sz="3600" b="1">
                <a:solidFill>
                  <a:srgbClr val="0D2B45"/>
                </a:solidFill>
                <a:latin typeface="Arial Black"/>
                <a:ea typeface="Arial Black"/>
                <a:cs typeface="Arial Black"/>
              </a:rPr>
              <a:t>DISTRIBUTABILITY</a:t>
            </a:r>
          </a:p>
        </p:txBody>
      </p:sp>
      <p:sp>
        <p:nvSpPr>
          <p:cNvPr id="3" name="">
            <a:extLst xmlns:a="http://schemas.openxmlformats.org/drawingml/2006/main">
              <a:ext uri="{FF2B5EF4-FFF2-40B4-BE49-F238E27FC236}">
                <a16:creationId xmlns:a16="http://schemas.microsoft.com/office/drawing/2014/main" id="{93C3370B-3A7D-4C8C-93AE-DC20F22436B9}"/>
              </a:ext>
            </a:extLst>
          </p:cNvPr>
          <p:cNvSpPr>
            <a:spLocks xmlns:a="http://schemas.openxmlformats.org/drawingml/2006/main" noGrp="1"/>
          </p:cNvSpPr>
          <p:nvPr/>
        </p:nvSpPr>
        <p:spPr>
          <a:xfrm xmlns:a="http://schemas.openxmlformats.org/drawingml/2006/main" rot="0">
            <a:off x="2933700" y="1295400"/>
            <a:ext cx="8191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l">
              <a:defRPr sz="2625" b="1">
                <a:solidFill>
                  <a:srgbClr val="EF6755"/>
                </a:solidFill>
                <a:latin typeface="Arial Black"/>
                <a:ea typeface="Arial Black"/>
                <a:cs typeface="Arial Black"/>
              </a:defRPr>
            </a:pPr>
            <a:r>
              <a:rPr sz="2625" b="1">
                <a:solidFill>
                  <a:srgbClr val="EF6755"/>
                </a:solidFill>
                <a:latin typeface="Arial Black"/>
                <a:ea typeface="Arial Black"/>
                <a:cs typeface="Arial Black"/>
              </a:rPr>
              <a:t>Same package, new hands.</a:t>
            </a:r>
          </a:p>
        </p:txBody>
      </p:sp>
      <p:sp>
        <p:nvSpPr>
          <p:cNvPr id="4" name="">
            <a:extLst xmlns:a="http://schemas.openxmlformats.org/drawingml/2006/main">
              <a:ext uri="{FF2B5EF4-FFF2-40B4-BE49-F238E27FC236}">
                <a16:creationId xmlns:a16="http://schemas.microsoft.com/office/drawing/2014/main" id="{796ADB95-4426-474C-9228-E9E9FAC81648}"/>
              </a:ext>
            </a:extLst>
          </p:cNvPr>
          <p:cNvSpPr>
            <a:spLocks xmlns:a="http://schemas.openxmlformats.org/drawingml/2006/main" noGrp="1"/>
          </p:cNvSpPr>
          <p:nvPr/>
        </p:nvSpPr>
        <p:spPr>
          <a:xfrm xmlns:a="http://schemas.openxmlformats.org/drawingml/2006/main" rot="0">
            <a:off x="1009650" y="2362200"/>
            <a:ext cx="1017270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350" b="1">
                <a:solidFill>
                  <a:srgbClr val="17212B"/>
                </a:solidFill>
                <a:latin typeface="Arial Black"/>
                <a:ea typeface="Arial Black"/>
                <a:cs typeface="Arial Black"/>
              </a:defRPr>
            </a:pPr>
            <a:r>
              <a:rPr sz="4350" b="1">
                <a:solidFill>
                  <a:srgbClr val="17212B"/>
                </a:solidFill>
                <a:latin typeface="Arial Black"/>
                <a:ea typeface="Arial Black"/>
                <a:cs typeface="Arial Black"/>
              </a:rPr>
              <a:t>Can someone else obtain the same state I had?</a:t>
            </a:r>
          </a:p>
        </p:txBody>
      </p:sp>
      <p:sp>
        <p:nvSpPr>
          <p:cNvPr id="5" name="">
            <a:extLst xmlns:a="http://schemas.openxmlformats.org/drawingml/2006/main">
              <a:ext uri="{FF2B5EF4-FFF2-40B4-BE49-F238E27FC236}">
                <a16:creationId xmlns:a16="http://schemas.microsoft.com/office/drawing/2014/main" id="{95776AB3-54FA-43CB-96F0-DAAF1DB42AB3}"/>
              </a:ext>
            </a:extLst>
          </p:cNvPr>
          <p:cNvSpPr>
            <a:spLocks xmlns:a="http://schemas.openxmlformats.org/drawingml/2006/main" noGrp="1"/>
          </p:cNvSpPr>
          <p:nvPr/>
        </p:nvSpPr>
        <p:spPr>
          <a:xfrm xmlns:a="http://schemas.openxmlformats.org/drawingml/2006/main" rot="0">
            <a:off x="0" y="5410200"/>
            <a:ext cx="12192000" cy="1447800"/>
          </a:xfrm>
          <a:prstGeom xmlns:a="http://schemas.openxmlformats.org/drawingml/2006/main" prst="rect">
            <a:avLst/>
          </a:prstGeom>
          <a:solidFill xmlns:a="http://schemas.openxmlformats.org/drawingml/2006/main">
            <a:srgbClr val="0D2B45"/>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9FF84493-964C-4EBC-828F-28239979A7E3}"/>
              </a:ext>
            </a:extLst>
          </p:cNvPr>
          <p:cNvSpPr>
            <a:spLocks xmlns:a="http://schemas.openxmlformats.org/drawingml/2006/main" noGrp="1"/>
          </p:cNvSpPr>
          <p:nvPr/>
        </p:nvSpPr>
        <p:spPr>
          <a:xfrm xmlns:a="http://schemas.openxmlformats.org/drawingml/2006/main" rot="0">
            <a:off x="685800" y="5562600"/>
            <a:ext cx="108204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725" b="0">
                <a:solidFill>
                  <a:srgbClr val="F7F0E3"/>
                </a:solidFill>
                <a:latin typeface="Arial"/>
                <a:ea typeface="Arial"/>
                <a:cs typeface="Arial"/>
              </a:defRPr>
            </a:pPr>
            <a:r>
              <a:rPr sz="1725" b="0">
                <a:solidFill>
                  <a:srgbClr val="F7F0E3"/>
                </a:solidFill>
                <a:latin typeface="Arial"/>
                <a:ea typeface="Arial"/>
                <a:cs typeface="Arial"/>
              </a:rPr>
              <a:t>All modules and procedures are shareable externally in a persistent state.</a:t>
            </a:r>
          </a:p>
        </p:txBody>
      </p:sp>
    </p:spTree>
    <p:extLst>
      <p:ext uri="{BB962C8B-B14F-4D97-AF65-F5344CB8AC3E}">
        <p14:creationId xmlns:p14="http://schemas.microsoft.com/office/powerpoint/2010/main" val="139848600"/>
      </p:ext>
    </p:extLst>
  </p:cSld>
</p:sld>
</file>

<file path=ppt/slides/slide52.xml><?xml version="1.0" encoding="utf-8"?>
<p:sld xmlns:p="http://schemas.openxmlformats.org/presentationml/2006/main">
  <p:cSld>
    <p:bg>
      <p:bgPr>
        <a:solidFill xmlns:a="http://schemas.openxmlformats.org/drawingml/2006/main">
          <a:srgbClr val="0D2B45"/>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A5A37120-64AF-4ECC-86A2-9DB5BC84A54A}"/>
              </a:ext>
            </a:extLst>
          </p:cNvPr>
          <p:cNvSpPr>
            <a:spLocks xmlns:a="http://schemas.openxmlformats.org/drawingml/2006/main" noGrp="1"/>
          </p:cNvSpPr>
          <p:nvPr/>
        </p:nvSpPr>
        <p:spPr>
          <a:xfrm xmlns:a="http://schemas.openxmlformats.org/drawingml/2006/main" rot="0">
            <a:off x="666750" y="457200"/>
            <a:ext cx="4953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725" b="1">
                <a:solidFill>
                  <a:srgbClr val="F7F0E3"/>
                </a:solidFill>
                <a:latin typeface="Arial Black"/>
                <a:ea typeface="Arial Black"/>
                <a:cs typeface="Arial Black"/>
              </a:defRPr>
            </a:pPr>
            <a:r>
              <a:rPr sz="4725" b="1">
                <a:solidFill>
                  <a:srgbClr val="F7F0E3"/>
                </a:solidFill>
                <a:latin typeface="Arial Black"/>
                <a:ea typeface="Arial Black"/>
                <a:cs typeface="Arial Black"/>
              </a:rPr>
              <a:t>a study</a:t>
            </a:r>
          </a:p>
        </p:txBody>
      </p:sp>
      <p:sp>
        <p:nvSpPr>
          <p:cNvPr id="2" name="">
            <a:extLst xmlns:a="http://schemas.openxmlformats.org/drawingml/2006/main">
              <a:ext uri="{FF2B5EF4-FFF2-40B4-BE49-F238E27FC236}">
                <a16:creationId xmlns:a16="http://schemas.microsoft.com/office/drawing/2014/main" id="{84C9BE2F-104A-46A1-9783-7B9FE1956062}"/>
              </a:ext>
            </a:extLst>
          </p:cNvPr>
          <p:cNvSpPr>
            <a:spLocks xmlns:a="http://schemas.openxmlformats.org/drawingml/2006/main" noGrp="1"/>
          </p:cNvSpPr>
          <p:nvPr/>
        </p:nvSpPr>
        <p:spPr>
          <a:xfrm xmlns:a="http://schemas.openxmlformats.org/drawingml/2006/main" rot="60000">
            <a:off x="5905500" y="476250"/>
            <a:ext cx="4953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725" b="1">
                <a:solidFill>
                  <a:srgbClr val="88AADD"/>
                </a:solidFill>
                <a:latin typeface="Arial Black"/>
                <a:ea typeface="Arial Black"/>
                <a:cs typeface="Arial Black"/>
              </a:defRPr>
            </a:pPr>
            <a:r>
              <a:rPr sz="4725" b="1">
                <a:solidFill>
                  <a:srgbClr val="88AADD"/>
                </a:solidFill>
                <a:latin typeface="Arial Black"/>
                <a:ea typeface="Arial Black"/>
                <a:cs typeface="Arial Black"/>
              </a:rPr>
              <a:t>a report</a:t>
            </a:r>
          </a:p>
        </p:txBody>
      </p:sp>
      <p:sp>
        <p:nvSpPr>
          <p:cNvPr id="3" name="">
            <a:extLst xmlns:a="http://schemas.openxmlformats.org/drawingml/2006/main">
              <a:ext uri="{FF2B5EF4-FFF2-40B4-BE49-F238E27FC236}">
                <a16:creationId xmlns:a16="http://schemas.microsoft.com/office/drawing/2014/main" id="{65B309BF-3625-4AF7-9D60-3A4C2FF6E467}"/>
              </a:ext>
            </a:extLst>
          </p:cNvPr>
          <p:cNvSpPr>
            <a:spLocks xmlns:a="http://schemas.openxmlformats.org/drawingml/2006/main" noGrp="1"/>
          </p:cNvSpPr>
          <p:nvPr/>
        </p:nvSpPr>
        <p:spPr>
          <a:xfrm xmlns:a="http://schemas.openxmlformats.org/drawingml/2006/main" rot="-60000">
            <a:off x="1143000" y="2000250"/>
            <a:ext cx="4953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725" b="1">
                <a:solidFill>
                  <a:srgbClr val="E3A51A"/>
                </a:solidFill>
                <a:latin typeface="Arial Black"/>
                <a:ea typeface="Arial Black"/>
                <a:cs typeface="Arial Black"/>
              </a:defRPr>
            </a:pPr>
            <a:r>
              <a:rPr sz="4725" b="1">
                <a:solidFill>
                  <a:srgbClr val="E3A51A"/>
                </a:solidFill>
                <a:latin typeface="Arial Black"/>
                <a:ea typeface="Arial Black"/>
                <a:cs typeface="Arial Black"/>
              </a:rPr>
              <a:t>a spreadsheet</a:t>
            </a:r>
          </a:p>
        </p:txBody>
      </p:sp>
      <p:sp>
        <p:nvSpPr>
          <p:cNvPr id="4" name="">
            <a:extLst xmlns:a="http://schemas.openxmlformats.org/drawingml/2006/main">
              <a:ext uri="{FF2B5EF4-FFF2-40B4-BE49-F238E27FC236}">
                <a16:creationId xmlns:a16="http://schemas.microsoft.com/office/drawing/2014/main" id="{D79F45E9-373B-4053-B767-616712CABA89}"/>
              </a:ext>
            </a:extLst>
          </p:cNvPr>
          <p:cNvSpPr>
            <a:spLocks xmlns:a="http://schemas.openxmlformats.org/drawingml/2006/main" noGrp="1"/>
          </p:cNvSpPr>
          <p:nvPr/>
        </p:nvSpPr>
        <p:spPr>
          <a:xfrm xmlns:a="http://schemas.openxmlformats.org/drawingml/2006/main" rot="60000">
            <a:off x="6362700" y="2247900"/>
            <a:ext cx="4953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725" b="1">
                <a:solidFill>
                  <a:srgbClr val="EF6755"/>
                </a:solidFill>
                <a:latin typeface="Arial Black"/>
                <a:ea typeface="Arial Black"/>
                <a:cs typeface="Arial Black"/>
              </a:defRPr>
            </a:pPr>
            <a:r>
              <a:rPr sz="4725" b="1">
                <a:solidFill>
                  <a:srgbClr val="EF6755"/>
                </a:solidFill>
                <a:latin typeface="Arial Black"/>
                <a:ea typeface="Arial Black"/>
                <a:cs typeface="Arial Black"/>
              </a:rPr>
              <a:t>a slide deck</a:t>
            </a:r>
          </a:p>
        </p:txBody>
      </p:sp>
      <p:sp>
        <p:nvSpPr>
          <p:cNvPr id="5" name="">
            <a:extLst xmlns:a="http://schemas.openxmlformats.org/drawingml/2006/main">
              <a:ext uri="{FF2B5EF4-FFF2-40B4-BE49-F238E27FC236}">
                <a16:creationId xmlns:a16="http://schemas.microsoft.com/office/drawing/2014/main" id="{47A2EBFC-A652-4FCD-AFE4-20D93ED94E63}"/>
              </a:ext>
            </a:extLst>
          </p:cNvPr>
          <p:cNvSpPr>
            <a:spLocks xmlns:a="http://schemas.openxmlformats.org/drawingml/2006/main" noGrp="1"/>
          </p:cNvSpPr>
          <p:nvPr/>
        </p:nvSpPr>
        <p:spPr>
          <a:xfrm xmlns:a="http://schemas.openxmlformats.org/drawingml/2006/main" rot="0">
            <a:off x="3638550" y="4210050"/>
            <a:ext cx="4953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725" b="1">
                <a:solidFill>
                  <a:srgbClr val="177F82"/>
                </a:solidFill>
                <a:latin typeface="Arial Black"/>
                <a:ea typeface="Arial Black"/>
                <a:cs typeface="Arial Black"/>
              </a:defRPr>
            </a:pPr>
            <a:r>
              <a:rPr sz="4725" b="1">
                <a:solidFill>
                  <a:srgbClr val="177F82"/>
                </a:solidFill>
                <a:latin typeface="Arial Black"/>
                <a:ea typeface="Arial Black"/>
                <a:cs typeface="Arial Black"/>
              </a:rPr>
              <a:t>a plan</a:t>
            </a:r>
          </a:p>
        </p:txBody>
      </p:sp>
      <p:sp>
        <p:nvSpPr>
          <p:cNvPr id="6" name="">
            <a:extLst xmlns:a="http://schemas.openxmlformats.org/drawingml/2006/main">
              <a:ext uri="{FF2B5EF4-FFF2-40B4-BE49-F238E27FC236}">
                <a16:creationId xmlns:a16="http://schemas.microsoft.com/office/drawing/2014/main" id="{3AD10EAD-CB75-41B3-85B0-4C4B60AAEE74}"/>
              </a:ext>
            </a:extLst>
          </p:cNvPr>
          <p:cNvSpPr>
            <a:spLocks xmlns:a="http://schemas.openxmlformats.org/drawingml/2006/main" noGrp="1"/>
          </p:cNvSpPr>
          <p:nvPr/>
        </p:nvSpPr>
        <p:spPr>
          <a:xfrm xmlns:a="http://schemas.openxmlformats.org/drawingml/2006/main" rot="0">
            <a:off x="1447800" y="5905500"/>
            <a:ext cx="92964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800" b="0">
                <a:solidFill>
                  <a:srgbClr val="F7F0E3"/>
                </a:solidFill>
                <a:latin typeface="Arial"/>
                <a:ea typeface="Arial"/>
                <a:cs typeface="Arial"/>
              </a:defRPr>
            </a:pPr>
            <a:r>
              <a:rPr sz="1800" b="0">
                <a:solidFill>
                  <a:srgbClr val="F7F0E3"/>
                </a:solidFill>
                <a:latin typeface="Arial"/>
                <a:ea typeface="Arial"/>
                <a:cs typeface="Arial"/>
              </a:rPr>
              <a:t>Research object—or simply durable digital work.</a:t>
            </a:r>
          </a:p>
        </p:txBody>
      </p:sp>
    </p:spTree>
    <p:extLst>
      <p:ext uri="{BB962C8B-B14F-4D97-AF65-F5344CB8AC3E}">
        <p14:creationId xmlns:p14="http://schemas.microsoft.com/office/powerpoint/2010/main" val="570093091"/>
      </p:ext>
    </p:extLst>
  </p:cSld>
</p:sld>
</file>

<file path=ppt/slides/slide53.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6BDC342E-29D9-4E7D-84AE-917ED340331A}"/>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6900" b="1">
                <a:solidFill>
                  <a:srgbClr val="177F82"/>
                </a:solidFill>
                <a:latin typeface="Arial Black"/>
                <a:ea typeface="Arial Black"/>
                <a:cs typeface="Arial Black"/>
              </a:defRPr>
            </a:pPr>
            <a:r>
              <a:rPr sz="6900" b="1">
                <a:solidFill>
                  <a:srgbClr val="177F82"/>
                </a:solidFill>
                <a:latin typeface="Arial Black"/>
                <a:ea typeface="Arial Black"/>
                <a:cs typeface="Arial Black"/>
              </a:rPr>
              <a:t>The next collaborator</a:t>
            </a:r>
          </a:p>
          <a:p xmlns:a="http://schemas.openxmlformats.org/drawingml/2006/main">
            <a:pPr algn="ctr">
              <a:defRPr sz="6900" b="1">
                <a:solidFill>
                  <a:srgbClr val="177F82"/>
                </a:solidFill>
                <a:latin typeface="Arial Black"/>
                <a:ea typeface="Arial Black"/>
                <a:cs typeface="Arial Black"/>
              </a:defRPr>
            </a:pPr>
            <a:r>
              <a:rPr sz="6900" b="1">
                <a:solidFill>
                  <a:srgbClr val="177F82"/>
                </a:solidFill>
                <a:latin typeface="Arial Black"/>
                <a:ea typeface="Arial Black"/>
                <a:cs typeface="Arial Black"/>
              </a:rPr>
              <a:t>may be AI.</a:t>
            </a:r>
          </a:p>
        </p:txBody>
      </p:sp>
    </p:spTree>
    <p:extLst>
      <p:ext uri="{BB962C8B-B14F-4D97-AF65-F5344CB8AC3E}">
        <p14:creationId xmlns:p14="http://schemas.microsoft.com/office/powerpoint/2010/main" val="459338341"/>
      </p:ext>
    </p:extLst>
  </p:cSld>
</p:sld>
</file>

<file path=ppt/slides/slide54.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pic>
        <p:nvPicPr>
          <p:cNvPr id="4" name=""/>
          <p:cNvPicPr>
            <a:picLocks xmlns:a="http://schemas.openxmlformats.org/drawingml/2006/main" noChangeAspect="1"/>
          </p:cNvPicPr>
          <p:nvPr/>
        </p:nvPicPr>
        <p:blipFill>
          <a:blip xmlns:r="http://schemas.openxmlformats.org/officeDocument/2006/relationships" xmlns:a="http://schemas.openxmlformats.org/drawingml/2006/main" r:embed="R64a69b31561e4cd2"/>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6DA1C704-81CD-4241-9EBE-B415E85B0E09}"/>
              </a:ext>
            </a:extLst>
          </p:cNvPr>
          <p:cNvSpPr>
            <a:spLocks xmlns:a="http://schemas.openxmlformats.org/drawingml/2006/main" noGrp="1"/>
          </p:cNvSpPr>
          <p:nvPr/>
        </p:nvSpPr>
        <p:spPr>
          <a:xfrm xmlns:a="http://schemas.openxmlformats.org/drawingml/2006/main" rot="0">
            <a:off x="0" y="5600700"/>
            <a:ext cx="12192000" cy="1257300"/>
          </a:xfrm>
          <a:prstGeom xmlns:a="http://schemas.openxmlformats.org/drawingml/2006/main" prst="rect">
            <a:avLst/>
          </a:prstGeom>
          <a:solidFill xmlns:a="http://schemas.openxmlformats.org/drawingml/2006/main">
            <a:srgbClr val="0D2B45"/>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4DDF9E63-7F37-464F-A7F5-6707B4DA0027}"/>
              </a:ext>
            </a:extLst>
          </p:cNvPr>
          <p:cNvSpPr>
            <a:spLocks xmlns:a="http://schemas.openxmlformats.org/drawingml/2006/main" noGrp="1"/>
          </p:cNvSpPr>
          <p:nvPr/>
        </p:nvSpPr>
        <p:spPr>
          <a:xfrm xmlns:a="http://schemas.openxmlformats.org/drawingml/2006/main" rot="0">
            <a:off x="552450" y="5676900"/>
            <a:ext cx="1108710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4350" b="1">
                <a:solidFill>
                  <a:srgbClr val="F7F0E3"/>
                </a:solidFill>
                <a:latin typeface="Arial Black"/>
                <a:ea typeface="Arial Black"/>
                <a:cs typeface="Arial Black"/>
              </a:defRPr>
            </a:pPr>
            <a:r>
              <a:rPr sz="4350" b="1">
                <a:solidFill>
                  <a:srgbClr val="F7F0E3"/>
                </a:solidFill>
                <a:latin typeface="Arial Black"/>
                <a:ea typeface="Arial Black"/>
                <a:cs typeface="Arial Black"/>
              </a:rPr>
              <a:t>Make the handoff work.</a:t>
            </a:r>
          </a:p>
        </p:txBody>
      </p:sp>
    </p:spTree>
    <p:extLst>
      <p:ext uri="{BB962C8B-B14F-4D97-AF65-F5344CB8AC3E}">
        <p14:creationId xmlns:p14="http://schemas.microsoft.com/office/powerpoint/2010/main" val="938283290"/>
      </p:ext>
    </p:extLst>
  </p:cSld>
</p:sld>
</file>

<file path=ppt/slides/slide55.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6B89BC7B-684E-4CEF-8606-331447139E95}"/>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7200" b="1">
                <a:solidFill>
                  <a:srgbClr val="EF6755"/>
                </a:solidFill>
                <a:latin typeface="Arial Black"/>
                <a:ea typeface="Arial Black"/>
                <a:cs typeface="Arial Black"/>
              </a:defRPr>
            </a:pPr>
            <a:r>
              <a:rPr sz="7200" b="1">
                <a:solidFill>
                  <a:srgbClr val="EF6755"/>
                </a:solidFill>
                <a:latin typeface="Arial Black"/>
                <a:ea typeface="Arial Black"/>
                <a:cs typeface="Arial Black"/>
              </a:rPr>
              <a:t>The next collaborator</a:t>
            </a:r>
          </a:p>
          <a:p xmlns:a="http://schemas.openxmlformats.org/drawingml/2006/main">
            <a:pPr algn="ctr">
              <a:defRPr sz="7200" b="1">
                <a:solidFill>
                  <a:srgbClr val="EF6755"/>
                </a:solidFill>
                <a:latin typeface="Arial Black"/>
                <a:ea typeface="Arial Black"/>
                <a:cs typeface="Arial Black"/>
              </a:defRPr>
            </a:pPr>
            <a:r>
              <a:rPr sz="7200" b="1">
                <a:solidFill>
                  <a:srgbClr val="EF6755"/>
                </a:solidFill>
                <a:latin typeface="Arial Black"/>
                <a:ea typeface="Arial Black"/>
                <a:cs typeface="Arial Black"/>
              </a:rPr>
              <a:t>may be you.</a:t>
            </a:r>
          </a:p>
        </p:txBody>
      </p:sp>
    </p:spTree>
    <p:extLst>
      <p:ext uri="{BB962C8B-B14F-4D97-AF65-F5344CB8AC3E}">
        <p14:creationId xmlns:p14="http://schemas.microsoft.com/office/powerpoint/2010/main" val="571001116"/>
      </p:ext>
    </p:extLst>
  </p:cSld>
</p:sld>
</file>

<file path=ppt/slides/slide56.xml><?xml version="1.0" encoding="utf-8"?>
<p:sld xmlns:p="http://schemas.openxmlformats.org/presentationml/2006/main">
  <p:cSld>
    <p:bg>
      <p:bgPr>
        <a:solidFill xmlns:a="http://schemas.openxmlformats.org/drawingml/2006/main">
          <a:srgbClr val="FFF9EF"/>
        </a:solidFill>
      </p:bgPr>
    </p:bg>
    <p:spTree>
      <p:nvGrpSpPr>
        <p:cNvPr id="1" name=""/>
        <p:cNvGrpSpPr/>
        <p:nvPr/>
      </p:nvGrpSpPr>
      <p:grpSpPr>
        <a:xfrm xmlns:a="http://schemas.openxmlformats.org/drawingml/2006/main"/>
      </p:grpSpPr>
      <p:sp>
        <p:nvSpPr>
          <p:cNvPr id="4" name="">
            <a:extLst xmlns:a="http://schemas.openxmlformats.org/drawingml/2006/main">
              <a:ext uri="{FF2B5EF4-FFF2-40B4-BE49-F238E27FC236}">
                <a16:creationId xmlns:a16="http://schemas.microsoft.com/office/drawing/2014/main" id="{354AFCFF-9F82-48A1-9D03-9AA20596969B}"/>
              </a:ext>
            </a:extLst>
          </p:cNvPr>
          <p:cNvSpPr>
            <a:spLocks xmlns:a="http://schemas.openxmlformats.org/drawingml/2006/main" noGrp="1"/>
          </p:cNvSpPr>
          <p:nvPr/>
        </p:nvSpPr>
        <p:spPr>
          <a:xfrm xmlns:a="http://schemas.openxmlformats.org/drawingml/2006/main" rot="0">
            <a:off x="704850" y="1009650"/>
            <a:ext cx="10782300" cy="2857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97376"/>
          </a:bodyPr>
          <a:lstStyle xmlns:a="http://schemas.openxmlformats.org/drawingml/2006/main"/>
          <a:p xmlns:a="http://schemas.openxmlformats.org/drawingml/2006/main">
            <a:pPr algn="ctr">
              <a:defRPr sz="7650" b="1">
                <a:solidFill>
                  <a:srgbClr val="0D2B45"/>
                </a:solidFill>
                <a:latin typeface="Arial Black"/>
                <a:ea typeface="Arial Black"/>
                <a:cs typeface="Arial Black"/>
              </a:defRPr>
            </a:pPr>
            <a:r>
              <a:rPr sz="7650" b="1">
                <a:solidFill>
                  <a:srgbClr val="0D2B45"/>
                </a:solidFill>
                <a:latin typeface="Arial Black"/>
                <a:ea typeface="Arial Black"/>
                <a:cs typeface="Arial Black"/>
              </a:rPr>
              <a:t>BUILD THE MEMORY</a:t>
            </a:r>
          </a:p>
          <a:p xmlns:a="http://schemas.openxmlformats.org/drawingml/2006/main">
            <a:pPr algn="ctr">
              <a:defRPr sz="7650" b="1">
                <a:solidFill>
                  <a:srgbClr val="0D2B45"/>
                </a:solidFill>
                <a:latin typeface="Arial Black"/>
                <a:ea typeface="Arial Black"/>
                <a:cs typeface="Arial Black"/>
              </a:defRPr>
            </a:pPr>
            <a:r>
              <a:rPr sz="7650" b="1">
                <a:solidFill>
                  <a:srgbClr val="0D2B45"/>
                </a:solidFill>
                <a:latin typeface="Arial Black"/>
                <a:ea typeface="Arial Black"/>
                <a:cs typeface="Arial Black"/>
              </a:rPr>
              <a:t>INTO THE WORK.</a:t>
            </a:r>
          </a:p>
        </p:txBody>
      </p:sp>
      <p:sp>
        <p:nvSpPr>
          <p:cNvPr id="2" name="">
            <a:extLst xmlns:a="http://schemas.openxmlformats.org/drawingml/2006/main">
              <a:ext uri="{FF2B5EF4-FFF2-40B4-BE49-F238E27FC236}">
                <a16:creationId xmlns:a16="http://schemas.microsoft.com/office/drawing/2014/main" id="{1DBE7F44-9116-47DE-AC2D-A077442A7732}"/>
              </a:ext>
            </a:extLst>
          </p:cNvPr>
          <p:cNvSpPr>
            <a:spLocks xmlns:a="http://schemas.openxmlformats.org/drawingml/2006/main" noGrp="1"/>
          </p:cNvSpPr>
          <p:nvPr/>
        </p:nvSpPr>
        <p:spPr>
          <a:xfrm xmlns:a="http://schemas.openxmlformats.org/drawingml/2006/main" rot="-180000">
            <a:off x="3314700" y="4286250"/>
            <a:ext cx="55626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5250" b="1">
                <a:solidFill>
                  <a:srgbClr val="EF6755"/>
                </a:solidFill>
                <a:latin typeface="Arial Black"/>
                <a:ea typeface="Arial Black"/>
                <a:cs typeface="Arial Black"/>
              </a:defRPr>
            </a:pPr>
            <a:r>
              <a:rPr sz="5250" b="1">
                <a:solidFill>
                  <a:srgbClr val="EF6755"/>
                </a:solidFill>
                <a:latin typeface="Arial Black"/>
                <a:ea typeface="Arial Black"/>
                <a:cs typeface="Arial Black"/>
              </a:rPr>
              <a:t>STAMPED</a:t>
            </a:r>
          </a:p>
        </p:txBody>
      </p:sp>
      <p:sp>
        <p:nvSpPr>
          <p:cNvPr id="3" name="">
            <a:extLst xmlns:a="http://schemas.openxmlformats.org/drawingml/2006/main">
              <a:ext uri="{FF2B5EF4-FFF2-40B4-BE49-F238E27FC236}">
                <a16:creationId xmlns:a16="http://schemas.microsoft.com/office/drawing/2014/main" id="{93C3370D-38ED-4EE3-9E91-10F93EF84106}"/>
              </a:ext>
            </a:extLst>
          </p:cNvPr>
          <p:cNvSpPr>
            <a:spLocks xmlns:a="http://schemas.openxmlformats.org/drawingml/2006/main" noGrp="1"/>
          </p:cNvSpPr>
          <p:nvPr/>
        </p:nvSpPr>
        <p:spPr>
          <a:xfrm xmlns:a="http://schemas.openxmlformats.org/drawingml/2006/main" rot="0">
            <a:off x="2667000" y="5772150"/>
            <a:ext cx="6858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1800" b="0">
                <a:solidFill>
                  <a:srgbClr val="177F82"/>
                </a:solidFill>
                <a:latin typeface="Arial"/>
                <a:ea typeface="Arial"/>
                <a:cs typeface="Arial"/>
              </a:defRPr>
            </a:pPr>
            <a:r>
              <a:rPr sz="1800" b="0">
                <a:solidFill>
                  <a:srgbClr val="177F82"/>
                </a:solidFill>
                <a:latin typeface="Arial"/>
                <a:ea typeface="Arial"/>
                <a:cs typeface="Arial"/>
              </a:rPr>
              <a:t>stamped-principles.org</a:t>
            </a:r>
          </a:p>
        </p:txBody>
      </p:sp>
    </p:spTree>
    <p:extLst>
      <p:ext uri="{BB962C8B-B14F-4D97-AF65-F5344CB8AC3E}">
        <p14:creationId xmlns:p14="http://schemas.microsoft.com/office/powerpoint/2010/main" val="1410824323"/>
      </p:ext>
    </p:extLst>
  </p:cSld>
</p:sld>
</file>

<file path=ppt/slides/slide6.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16677333-F63D-4D01-9866-DDB83A18316C}"/>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7500" b="1">
                <a:solidFill>
                  <a:srgbClr val="0D2B45"/>
                </a:solidFill>
                <a:latin typeface="Arial Black"/>
                <a:ea typeface="Arial Black"/>
                <a:cs typeface="Arial Black"/>
              </a:defRPr>
            </a:pPr>
            <a:r>
              <a:rPr sz="7500" b="1">
                <a:solidFill>
                  <a:srgbClr val="0D2B45"/>
                </a:solidFill>
                <a:latin typeface="Arial Black"/>
                <a:ea typeface="Arial Black"/>
                <a:cs typeface="Arial Black"/>
              </a:rPr>
              <a:t>Which version</a:t>
            </a:r>
          </a:p>
          <a:p xmlns:a="http://schemas.openxmlformats.org/drawingml/2006/main">
            <a:pPr algn="ctr">
              <a:defRPr sz="7500" b="1">
                <a:solidFill>
                  <a:srgbClr val="0D2B45"/>
                </a:solidFill>
                <a:latin typeface="Arial Black"/>
                <a:ea typeface="Arial Black"/>
                <a:cs typeface="Arial Black"/>
              </a:defRPr>
            </a:pPr>
            <a:r>
              <a:rPr sz="7500" b="1">
                <a:solidFill>
                  <a:srgbClr val="0D2B45"/>
                </a:solidFill>
                <a:latin typeface="Arial Black"/>
                <a:ea typeface="Arial Black"/>
                <a:cs typeface="Arial Black"/>
              </a:rPr>
              <a:t>is real?</a:t>
            </a:r>
          </a:p>
        </p:txBody>
      </p:sp>
    </p:spTree>
    <p:extLst>
      <p:ext uri="{BB962C8B-B14F-4D97-AF65-F5344CB8AC3E}">
        <p14:creationId xmlns:p14="http://schemas.microsoft.com/office/powerpoint/2010/main" val="259921132"/>
      </p:ext>
    </p:extLst>
  </p:cSld>
</p:sld>
</file>

<file path=ppt/slides/slide7.xml><?xml version="1.0" encoding="utf-8"?>
<p:sld xmlns:p="http://schemas.openxmlformats.org/presentationml/2006/main">
  <p:cSld>
    <p:bg>
      <p:bgPr>
        <a:solidFill xmlns:a="http://schemas.openxmlformats.org/drawingml/2006/main">
          <a:srgbClr val="0D2B45"/>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5FD5E03D-79A2-4E42-90F3-040B8638ED1D}"/>
              </a:ext>
            </a:extLst>
          </p:cNvPr>
          <p:cNvSpPr>
            <a:spLocks xmlns:a="http://schemas.openxmlformats.org/drawingml/2006/main" noGrp="1"/>
          </p:cNvSpPr>
          <p:nvPr/>
        </p:nvSpPr>
        <p:spPr>
          <a:xfrm xmlns:a="http://schemas.openxmlformats.org/drawingml/2006/main" rot="-300000">
            <a:off x="285750" y="666750"/>
            <a:ext cx="37147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92391"/>
          </a:bodyPr>
          <a:lstStyle xmlns:a="http://schemas.openxmlformats.org/drawingml/2006/main"/>
          <a:p xmlns:a="http://schemas.openxmlformats.org/drawingml/2006/main">
            <a:pPr algn="ctr">
              <a:defRPr sz="6900" b="1">
                <a:solidFill>
                  <a:srgbClr val="F7F0E3"/>
                </a:solidFill>
                <a:latin typeface="Arial Black"/>
                <a:ea typeface="Arial Black"/>
                <a:cs typeface="Arial Black"/>
              </a:defRPr>
            </a:pPr>
            <a:r>
              <a:rPr sz="6900" b="1">
                <a:solidFill>
                  <a:srgbClr val="F7F0E3"/>
                </a:solidFill>
                <a:latin typeface="Arial Black"/>
                <a:ea typeface="Arial Black"/>
                <a:cs typeface="Arial Black"/>
              </a:rPr>
              <a:t>FINAL</a:t>
            </a:r>
          </a:p>
        </p:txBody>
      </p:sp>
      <p:sp>
        <p:nvSpPr>
          <p:cNvPr id="2" name="">
            <a:extLst xmlns:a="http://schemas.openxmlformats.org/drawingml/2006/main">
              <a:ext uri="{FF2B5EF4-FFF2-40B4-BE49-F238E27FC236}">
                <a16:creationId xmlns:a16="http://schemas.microsoft.com/office/drawing/2014/main" id="{97CE04EF-72C0-45CC-8E18-8EFE50103F37}"/>
              </a:ext>
            </a:extLst>
          </p:cNvPr>
          <p:cNvSpPr>
            <a:spLocks xmlns:a="http://schemas.openxmlformats.org/drawingml/2006/main" noGrp="1"/>
          </p:cNvSpPr>
          <p:nvPr/>
        </p:nvSpPr>
        <p:spPr>
          <a:xfrm xmlns:a="http://schemas.openxmlformats.org/drawingml/2006/main" rot="240000">
            <a:off x="6000750" y="704850"/>
            <a:ext cx="47625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98837"/>
          </a:bodyPr>
          <a:lstStyle xmlns:a="http://schemas.openxmlformats.org/drawingml/2006/main"/>
          <a:p xmlns:a="http://schemas.openxmlformats.org/drawingml/2006/main">
            <a:pPr algn="ctr">
              <a:defRPr sz="6450" b="1">
                <a:solidFill>
                  <a:srgbClr val="E3A51A"/>
                </a:solidFill>
                <a:latin typeface="Arial Black"/>
                <a:ea typeface="Arial Black"/>
                <a:cs typeface="Arial Black"/>
              </a:defRPr>
            </a:pPr>
            <a:r>
              <a:rPr sz="6450" b="1">
                <a:solidFill>
                  <a:srgbClr val="E3A51A"/>
                </a:solidFill>
                <a:latin typeface="Arial Black"/>
                <a:ea typeface="Arial Black"/>
                <a:cs typeface="Arial Black"/>
              </a:rPr>
              <a:t>FINAL-2</a:t>
            </a:r>
          </a:p>
        </p:txBody>
      </p:sp>
      <p:sp>
        <p:nvSpPr>
          <p:cNvPr id="3" name="">
            <a:extLst xmlns:a="http://schemas.openxmlformats.org/drawingml/2006/main">
              <a:ext uri="{FF2B5EF4-FFF2-40B4-BE49-F238E27FC236}">
                <a16:creationId xmlns:a16="http://schemas.microsoft.com/office/drawing/2014/main" id="{6B954BE1-5915-4F6A-A045-F34D9D314549}"/>
              </a:ext>
            </a:extLst>
          </p:cNvPr>
          <p:cNvSpPr>
            <a:spLocks xmlns:a="http://schemas.openxmlformats.org/drawingml/2006/main" noGrp="1"/>
          </p:cNvSpPr>
          <p:nvPr/>
        </p:nvSpPr>
        <p:spPr>
          <a:xfrm xmlns:a="http://schemas.openxmlformats.org/drawingml/2006/main" rot="480000">
            <a:off x="1190625" y="2552700"/>
            <a:ext cx="3238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98291"/>
          </a:bodyPr>
          <a:lstStyle xmlns:a="http://schemas.openxmlformats.org/drawingml/2006/main"/>
          <a:p xmlns:a="http://schemas.openxmlformats.org/drawingml/2006/main">
            <a:pPr algn="ctr">
              <a:defRPr sz="5850" b="1">
                <a:solidFill>
                  <a:srgbClr val="88AADD"/>
                </a:solidFill>
                <a:latin typeface="Arial Black"/>
                <a:ea typeface="Arial Black"/>
                <a:cs typeface="Arial Black"/>
              </a:defRPr>
            </a:pPr>
            <a:r>
              <a:rPr sz="5850" b="1">
                <a:solidFill>
                  <a:srgbClr val="88AADD"/>
                </a:solidFill>
                <a:latin typeface="Arial Black"/>
                <a:ea typeface="Arial Black"/>
                <a:cs typeface="Arial Black"/>
              </a:rPr>
              <a:t>final</a:t>
            </a:r>
          </a:p>
        </p:txBody>
      </p:sp>
      <p:sp>
        <p:nvSpPr>
          <p:cNvPr id="4" name="">
            <a:extLst xmlns:a="http://schemas.openxmlformats.org/drawingml/2006/main">
              <a:ext uri="{FF2B5EF4-FFF2-40B4-BE49-F238E27FC236}">
                <a16:creationId xmlns:a16="http://schemas.microsoft.com/office/drawing/2014/main" id="{FD3A2AB8-875F-4350-8F72-E59CDBCD0993}"/>
              </a:ext>
            </a:extLst>
          </p:cNvPr>
          <p:cNvSpPr>
            <a:spLocks xmlns:a="http://schemas.openxmlformats.org/drawingml/2006/main" noGrp="1"/>
          </p:cNvSpPr>
          <p:nvPr/>
        </p:nvSpPr>
        <p:spPr>
          <a:xfrm xmlns:a="http://schemas.openxmlformats.org/drawingml/2006/main" rot="-180000">
            <a:off x="4476750" y="2381250"/>
            <a:ext cx="647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7200" b="1">
                <a:solidFill>
                  <a:srgbClr val="EF6755"/>
                </a:solidFill>
                <a:latin typeface="Arial Black"/>
                <a:ea typeface="Arial Black"/>
                <a:cs typeface="Arial Black"/>
              </a:defRPr>
            </a:pPr>
            <a:r>
              <a:rPr sz="7200" b="1">
                <a:solidFill>
                  <a:srgbClr val="EF6755"/>
                </a:solidFill>
                <a:latin typeface="Arial Black"/>
                <a:ea typeface="Arial Black"/>
                <a:cs typeface="Arial Black"/>
              </a:rPr>
              <a:t>FINAL-real</a:t>
            </a:r>
          </a:p>
        </p:txBody>
      </p:sp>
      <p:sp>
        <p:nvSpPr>
          <p:cNvPr id="5" name="">
            <a:extLst xmlns:a="http://schemas.openxmlformats.org/drawingml/2006/main">
              <a:ext uri="{FF2B5EF4-FFF2-40B4-BE49-F238E27FC236}">
                <a16:creationId xmlns:a16="http://schemas.microsoft.com/office/drawing/2014/main" id="{B46F4550-89E2-4EF9-9516-6E9A954B43D8}"/>
              </a:ext>
            </a:extLst>
          </p:cNvPr>
          <p:cNvSpPr>
            <a:spLocks xmlns:a="http://schemas.openxmlformats.org/drawingml/2006/main" noGrp="1"/>
          </p:cNvSpPr>
          <p:nvPr/>
        </p:nvSpPr>
        <p:spPr>
          <a:xfrm xmlns:a="http://schemas.openxmlformats.org/drawingml/2006/main" rot="120000">
            <a:off x="762000" y="4457700"/>
            <a:ext cx="5905500" cy="1257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99359"/>
          </a:bodyPr>
          <a:lstStyle xmlns:a="http://schemas.openxmlformats.org/drawingml/2006/main"/>
          <a:p xmlns:a="http://schemas.openxmlformats.org/drawingml/2006/main">
            <a:pPr algn="ctr">
              <a:defRPr sz="7800" b="1">
                <a:solidFill>
                  <a:srgbClr val="FFFFFF"/>
                </a:solidFill>
                <a:latin typeface="Arial Black"/>
                <a:ea typeface="Arial Black"/>
                <a:cs typeface="Arial Black"/>
              </a:defRPr>
            </a:pPr>
            <a:r>
              <a:rPr sz="7800" b="1">
                <a:solidFill>
                  <a:srgbClr val="FFFFFF"/>
                </a:solidFill>
                <a:latin typeface="Arial Black"/>
                <a:ea typeface="Arial Black"/>
                <a:cs typeface="Arial Black"/>
              </a:rPr>
              <a:t>USE-THIS</a:t>
            </a:r>
          </a:p>
        </p:txBody>
      </p:sp>
      <p:sp>
        <p:nvSpPr>
          <p:cNvPr id="6" name="">
            <a:extLst xmlns:a="http://schemas.openxmlformats.org/drawingml/2006/main">
              <a:ext uri="{FF2B5EF4-FFF2-40B4-BE49-F238E27FC236}">
                <a16:creationId xmlns:a16="http://schemas.microsoft.com/office/drawing/2014/main" id="{184B2D86-18E8-4D55-BBD6-7612926F4BC3}"/>
              </a:ext>
            </a:extLst>
          </p:cNvPr>
          <p:cNvSpPr>
            <a:spLocks xmlns:a="http://schemas.openxmlformats.org/drawingml/2006/main" noGrp="1"/>
          </p:cNvSpPr>
          <p:nvPr/>
        </p:nvSpPr>
        <p:spPr>
          <a:xfrm xmlns:a="http://schemas.openxmlformats.org/drawingml/2006/main" rot="-420000">
            <a:off x="8096250" y="4495800"/>
            <a:ext cx="2476500" cy="114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97222"/>
          </a:bodyPr>
          <a:lstStyle xmlns:a="http://schemas.openxmlformats.org/drawingml/2006/main"/>
          <a:p xmlns:a="http://schemas.openxmlformats.org/drawingml/2006/main">
            <a:pPr algn="ctr">
              <a:defRPr sz="7200" b="1">
                <a:solidFill>
                  <a:srgbClr val="177F82"/>
                </a:solidFill>
                <a:latin typeface="Arial Black"/>
                <a:ea typeface="Arial Black"/>
                <a:cs typeface="Arial Black"/>
              </a:defRPr>
            </a:pPr>
            <a:r>
              <a:rPr sz="7200" b="1">
                <a:solidFill>
                  <a:srgbClr val="177F82"/>
                </a:solidFill>
                <a:latin typeface="Arial Black"/>
                <a:ea typeface="Arial Black"/>
                <a:cs typeface="Arial Black"/>
              </a:rPr>
              <a:t>v7</a:t>
            </a:r>
          </a:p>
        </p:txBody>
      </p:sp>
    </p:spTree>
    <p:extLst>
      <p:ext uri="{BB962C8B-B14F-4D97-AF65-F5344CB8AC3E}">
        <p14:creationId xmlns:p14="http://schemas.microsoft.com/office/powerpoint/2010/main" val="123998023"/>
      </p:ext>
    </p:extLst>
  </p:cSld>
</p:sld>
</file>

<file path=ppt/slides/slide8.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CEE67EBF-8BDE-4A3C-B3EB-3490F13EC555}"/>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7800" b="1">
                <a:solidFill>
                  <a:srgbClr val="177F82"/>
                </a:solidFill>
                <a:latin typeface="Arial Black"/>
                <a:ea typeface="Arial Black"/>
                <a:cs typeface="Arial Black"/>
              </a:defRPr>
            </a:pPr>
            <a:r>
              <a:rPr sz="7800" b="1">
                <a:solidFill>
                  <a:srgbClr val="177F82"/>
                </a:solidFill>
                <a:latin typeface="Arial Black"/>
                <a:ea typeface="Arial Black"/>
                <a:cs typeface="Arial Black"/>
              </a:rPr>
              <a:t>Where is the</a:t>
            </a:r>
          </a:p>
          <a:p xmlns:a="http://schemas.openxmlformats.org/drawingml/2006/main">
            <a:pPr algn="ctr">
              <a:defRPr sz="7800" b="1">
                <a:solidFill>
                  <a:srgbClr val="177F82"/>
                </a:solidFill>
                <a:latin typeface="Arial Black"/>
                <a:ea typeface="Arial Black"/>
                <a:cs typeface="Arial Black"/>
              </a:defRPr>
            </a:pPr>
            <a:r>
              <a:rPr sz="7800" b="1">
                <a:solidFill>
                  <a:srgbClr val="177F82"/>
                </a:solidFill>
                <a:latin typeface="Arial Black"/>
                <a:ea typeface="Arial Black"/>
                <a:cs typeface="Arial Black"/>
              </a:rPr>
              <a:t>useful bit?</a:t>
            </a:r>
          </a:p>
        </p:txBody>
      </p:sp>
    </p:spTree>
    <p:extLst>
      <p:ext uri="{BB962C8B-B14F-4D97-AF65-F5344CB8AC3E}">
        <p14:creationId xmlns:p14="http://schemas.microsoft.com/office/powerpoint/2010/main" val="1525905061"/>
      </p:ext>
    </p:extLst>
  </p:cSld>
</p:sld>
</file>

<file path=ppt/slides/slide9.xml><?xml version="1.0" encoding="utf-8"?>
<p:sld xmlns:p="http://schemas.openxmlformats.org/presentationml/2006/main">
  <p:cSld>
    <p:bg>
      <p:bgPr>
        <a:solidFill xmlns:a="http://schemas.openxmlformats.org/drawingml/2006/main">
          <a:srgbClr val="F7F0E3"/>
        </a:solidFill>
      </p:bgPr>
    </p:bg>
    <p:spTree>
      <p:nvGrpSpPr>
        <p:cNvPr id="1" name=""/>
        <p:cNvGrpSpPr/>
        <p:nvPr/>
      </p:nvGrpSpPr>
      <p:grpSpPr>
        <a:xfrm xmlns:a="http://schemas.openxmlformats.org/drawingml/2006/main"/>
      </p:grpSpPr>
      <p:sp>
        <p:nvSpPr>
          <p:cNvPr id="2" name="">
            <a:extLst xmlns:a="http://schemas.openxmlformats.org/drawingml/2006/main">
              <a:ext uri="{FF2B5EF4-FFF2-40B4-BE49-F238E27FC236}">
                <a16:creationId xmlns:a16="http://schemas.microsoft.com/office/drawing/2014/main" id="{B33DD13D-BBBF-41FF-8EA4-811C21EE2E94}"/>
              </a:ext>
            </a:extLst>
          </p:cNvPr>
          <p:cNvSpPr>
            <a:spLocks xmlns:a="http://schemas.openxmlformats.org/drawingml/2006/main" noGrp="1"/>
          </p:cNvSpPr>
          <p:nvPr/>
        </p:nvSpPr>
        <p:spPr>
          <a:xfrm xmlns:a="http://schemas.openxmlformats.org/drawingml/2006/main" rot="0">
            <a:off x="685800" y="990600"/>
            <a:ext cx="10820400" cy="4953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38100" tIns="38100" rIns="38100" bIns="38100" anchor="ctr">
            <a:normAutofit fontScale="100000"/>
          </a:bodyPr>
          <a:lstStyle xmlns:a="http://schemas.openxmlformats.org/drawingml/2006/main"/>
          <a:p xmlns:a="http://schemas.openxmlformats.org/drawingml/2006/main">
            <a:pPr algn="ctr">
              <a:defRPr sz="6900" b="1">
                <a:solidFill>
                  <a:srgbClr val="E3A51A"/>
                </a:solidFill>
                <a:latin typeface="Arial Black"/>
                <a:ea typeface="Arial Black"/>
                <a:cs typeface="Arial Black"/>
              </a:defRPr>
            </a:pPr>
            <a:r>
              <a:rPr sz="6900" b="1">
                <a:solidFill>
                  <a:srgbClr val="E3A51A"/>
                </a:solidFill>
                <a:latin typeface="Arial Black"/>
                <a:ea typeface="Arial Black"/>
                <a:cs typeface="Arial Black"/>
              </a:rPr>
              <a:t>Could anyone else</a:t>
            </a:r>
          </a:p>
          <a:p xmlns:a="http://schemas.openxmlformats.org/drawingml/2006/main">
            <a:pPr algn="ctr">
              <a:defRPr sz="6900" b="1">
                <a:solidFill>
                  <a:srgbClr val="E3A51A"/>
                </a:solidFill>
                <a:latin typeface="Arial Black"/>
                <a:ea typeface="Arial Black"/>
                <a:cs typeface="Arial Black"/>
              </a:defRPr>
            </a:pPr>
            <a:r>
              <a:rPr sz="6900" b="1">
                <a:solidFill>
                  <a:srgbClr val="E3A51A"/>
                </a:solidFill>
                <a:latin typeface="Arial Black"/>
                <a:ea typeface="Arial Black"/>
                <a:cs typeface="Arial Black"/>
              </a:rPr>
              <a:t>continue?</a:t>
            </a:r>
          </a:p>
        </p:txBody>
      </p:sp>
    </p:spTree>
    <p:extLst>
      <p:ext uri="{BB962C8B-B14F-4D97-AF65-F5344CB8AC3E}">
        <p14:creationId xmlns:p14="http://schemas.microsoft.com/office/powerpoint/2010/main" val="1495915272"/>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2026-08-28T01:54:03.8950000Z</dcterms:created>
  <dcterms:modified xsi:type="dcterms:W3CDTF">2026-08-28T01:54:03.8950000Z</dcterms:modified>
</coreProperties>
</file>